
<file path=[Content_Types].xml><?xml version="1.0" encoding="utf-8"?>
<Types xmlns="http://schemas.openxmlformats.org/package/2006/content-types">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56" r:id="rId5"/>
  </p:sldMasterIdLst>
  <p:notesMasterIdLst>
    <p:notesMasterId r:id="rId16"/>
  </p:notesMasterIdLst>
  <p:sldIdLst>
    <p:sldId id="272" r:id="rId6"/>
    <p:sldId id="294" r:id="rId7"/>
    <p:sldId id="298" r:id="rId8"/>
    <p:sldId id="299" r:id="rId9"/>
    <p:sldId id="300" r:id="rId10"/>
    <p:sldId id="301" r:id="rId11"/>
    <p:sldId id="302" r:id="rId12"/>
    <p:sldId id="303" r:id="rId13"/>
    <p:sldId id="304" r:id="rId14"/>
    <p:sldId id="307" r:id="rId15"/>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2E4A"/>
    <a:srgbClr val="D4B77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CCCE"/>
          </a:solidFill>
        </a:fill>
      </a:tcStyle>
    </a:wholeTbl>
    <a:band2H>
      <a:tcTxStyle/>
      <a:tcStyle>
        <a:tcBdr/>
        <a:fill>
          <a:solidFill>
            <a:srgbClr val="E7E7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44" autoAdjust="0"/>
    <p:restoredTop sz="91607" autoAdjust="0"/>
  </p:normalViewPr>
  <p:slideViewPr>
    <p:cSldViewPr snapToGrid="0" snapToObjects="1">
      <p:cViewPr varScale="1">
        <p:scale>
          <a:sx n="101" d="100"/>
          <a:sy n="101" d="100"/>
        </p:scale>
        <p:origin x="99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2" name="Shape 162"/>
          <p:cNvSpPr>
            <a:spLocks noGrp="1" noRot="1" noChangeAspect="1"/>
          </p:cNvSpPr>
          <p:nvPr>
            <p:ph type="sldImg"/>
          </p:nvPr>
        </p:nvSpPr>
        <p:spPr>
          <a:xfrm>
            <a:off x="1143000" y="685800"/>
            <a:ext cx="4572000" cy="3429000"/>
          </a:xfrm>
          <a:prstGeom prst="rect">
            <a:avLst/>
          </a:prstGeom>
        </p:spPr>
        <p:txBody>
          <a:bodyPr/>
          <a:lstStyle/>
          <a:p>
            <a:endParaRPr/>
          </a:p>
        </p:txBody>
      </p:sp>
      <p:sp>
        <p:nvSpPr>
          <p:cNvPr id="163" name="Shape 16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799372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738376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6348853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sz="1200" dirty="0">
              <a:effectLst/>
              <a:latin typeface="+mn-lt"/>
              <a:ea typeface="+mn-ea"/>
              <a:cs typeface="+mn-cs"/>
              <a:sym typeface="Calibri"/>
            </a:endParaRPr>
          </a:p>
        </p:txBody>
      </p:sp>
    </p:spTree>
    <p:extLst>
      <p:ext uri="{BB962C8B-B14F-4D97-AF65-F5344CB8AC3E}">
        <p14:creationId xmlns:p14="http://schemas.microsoft.com/office/powerpoint/2010/main" val="934378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0845995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0710423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9993935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Public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39D067-92B1-FE47-BA68-A70E36D975A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7" name="Click to add title"/>
          <p:cNvSpPr txBox="1">
            <a:spLocks noGrp="1"/>
          </p:cNvSpPr>
          <p:nvPr>
            <p:ph type="title" hasCustomPrompt="1"/>
          </p:nvPr>
        </p:nvSpPr>
        <p:spPr>
          <a:xfrm>
            <a:off x="754708" y="381000"/>
            <a:ext cx="5039806" cy="911088"/>
          </a:xfrm>
          <a:prstGeom prst="rect">
            <a:avLst/>
          </a:prstGeom>
        </p:spPr>
        <p:txBody>
          <a:bodyPr/>
          <a:lstStyle>
            <a:lvl1pPr>
              <a:defRPr sz="2800">
                <a:solidFill>
                  <a:schemeClr val="accent1"/>
                </a:solidFill>
              </a:defRPr>
            </a:lvl1pPr>
          </a:lstStyle>
          <a:p>
            <a:r>
              <a:rPr lang="en-GB" dirty="0"/>
              <a:t>Welsh </a:t>
            </a:r>
            <a:r>
              <a:rPr dirty="0"/>
              <a:t>title</a:t>
            </a:r>
            <a:r>
              <a:rPr lang="en-GB" dirty="0"/>
              <a:t> here</a:t>
            </a:r>
            <a:endParaRPr dirty="0"/>
          </a:p>
        </p:txBody>
      </p:sp>
      <p:sp>
        <p:nvSpPr>
          <p:cNvPr id="28" name="Body Level One…"/>
          <p:cNvSpPr txBox="1">
            <a:spLocks noGrp="1"/>
          </p:cNvSpPr>
          <p:nvPr>
            <p:ph type="body" sz="quarter" idx="1" hasCustomPrompt="1"/>
          </p:nvPr>
        </p:nvSpPr>
        <p:spPr>
          <a:xfrm>
            <a:off x="754708" y="1451873"/>
            <a:ext cx="5039806" cy="911088"/>
          </a:xfrm>
          <a:prstGeom prst="rect">
            <a:avLst/>
          </a:prstGeom>
        </p:spPr>
        <p:txBody>
          <a:bodyPr/>
          <a:lstStyle>
            <a:lvl1pPr marL="0" indent="0">
              <a:buSzTx/>
              <a:buFontTx/>
              <a:buNone/>
              <a:defRPr sz="1600" b="1">
                <a:solidFill>
                  <a:schemeClr val="accent1"/>
                </a:solidFill>
              </a:defRPr>
            </a:lvl1pPr>
            <a:lvl2pPr marL="0" indent="457200">
              <a:buSzTx/>
              <a:buFontTx/>
              <a:buNone/>
              <a:defRPr sz="1600" b="1">
                <a:solidFill>
                  <a:schemeClr val="accent1"/>
                </a:solidFill>
              </a:defRPr>
            </a:lvl2pPr>
            <a:lvl3pPr marL="0" indent="914400">
              <a:buSzTx/>
              <a:buFontTx/>
              <a:buNone/>
              <a:defRPr sz="1600" b="1">
                <a:solidFill>
                  <a:schemeClr val="accent1"/>
                </a:solidFill>
              </a:defRPr>
            </a:lvl3pPr>
            <a:lvl4pPr marL="0" indent="1371600">
              <a:buSzTx/>
              <a:buFontTx/>
              <a:buNone/>
              <a:defRPr sz="1600" b="1">
                <a:solidFill>
                  <a:schemeClr val="accent1"/>
                </a:solidFill>
              </a:defRPr>
            </a:lvl4pPr>
            <a:lvl5pPr marL="0" indent="1828800">
              <a:buSzTx/>
              <a:buFontTx/>
              <a:buNone/>
              <a:defRPr sz="1600" b="1">
                <a:solidFill>
                  <a:schemeClr val="accent1"/>
                </a:solidFill>
              </a:defRPr>
            </a:lvl5pPr>
          </a:lstStyle>
          <a:p>
            <a:r>
              <a:rPr lang="en-GB" dirty="0"/>
              <a:t>Welsh </a:t>
            </a:r>
            <a:r>
              <a:rPr dirty="0"/>
              <a:t>subtitle</a:t>
            </a:r>
            <a:r>
              <a:rPr lang="en-GB" dirty="0"/>
              <a:t> here</a:t>
            </a:r>
            <a:endParaRPr dirty="0"/>
          </a:p>
          <a:p>
            <a:pPr lvl="2"/>
            <a:endParaRPr dirty="0"/>
          </a:p>
          <a:p>
            <a:pPr lvl="3"/>
            <a:endParaRPr dirty="0"/>
          </a:p>
          <a:p>
            <a:pPr lvl="4"/>
            <a:endParaRPr dirty="0"/>
          </a:p>
        </p:txBody>
      </p:sp>
      <p:sp>
        <p:nvSpPr>
          <p:cNvPr id="29" name="Text Placeholder 7"/>
          <p:cNvSpPr>
            <a:spLocks noGrp="1"/>
          </p:cNvSpPr>
          <p:nvPr>
            <p:ph type="body" sz="quarter" idx="21" hasCustomPrompt="1"/>
          </p:nvPr>
        </p:nvSpPr>
        <p:spPr>
          <a:xfrm>
            <a:off x="6272212" y="381000"/>
            <a:ext cx="5492751" cy="911225"/>
          </a:xfrm>
          <a:prstGeom prst="rect">
            <a:avLst/>
          </a:prstGeom>
        </p:spPr>
        <p:txBody>
          <a:bodyPr anchor="ctr"/>
          <a:lstStyle>
            <a:lvl1pPr marL="0" indent="0">
              <a:buNone/>
              <a:defRPr sz="2800"/>
            </a:lvl1pPr>
          </a:lstStyle>
          <a:p>
            <a:r>
              <a:rPr lang="en-GB" dirty="0"/>
              <a:t>English </a:t>
            </a:r>
            <a:r>
              <a:rPr dirty="0"/>
              <a:t>title</a:t>
            </a:r>
            <a:r>
              <a:rPr lang="en-GB" dirty="0"/>
              <a:t> here</a:t>
            </a:r>
            <a:endParaRPr dirty="0"/>
          </a:p>
        </p:txBody>
      </p:sp>
      <p:sp>
        <p:nvSpPr>
          <p:cNvPr id="30" name="Text Placeholder 13"/>
          <p:cNvSpPr>
            <a:spLocks noGrp="1"/>
          </p:cNvSpPr>
          <p:nvPr>
            <p:ph type="body" sz="quarter" idx="22" hasCustomPrompt="1"/>
          </p:nvPr>
        </p:nvSpPr>
        <p:spPr>
          <a:xfrm>
            <a:off x="6272212" y="1451872"/>
            <a:ext cx="5492751" cy="911089"/>
          </a:xfrm>
          <a:prstGeom prst="rect">
            <a:avLst/>
          </a:prstGeom>
        </p:spPr>
        <p:txBody>
          <a:bodyPr/>
          <a:lstStyle>
            <a:lvl1pPr marL="0" indent="0">
              <a:buSzTx/>
              <a:buFontTx/>
              <a:buNone/>
              <a:defRPr sz="1600" b="1"/>
            </a:lvl1pPr>
          </a:lstStyle>
          <a:p>
            <a:r>
              <a:rPr lang="en-GB" dirty="0"/>
              <a:t>English </a:t>
            </a:r>
            <a:r>
              <a:rPr dirty="0"/>
              <a:t>subtitle</a:t>
            </a:r>
            <a:r>
              <a:rPr lang="en-GB" dirty="0"/>
              <a:t> here</a:t>
            </a:r>
            <a:endParaRPr dirty="0"/>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9" name="Body Level One…">
            <a:extLst>
              <a:ext uri="{FF2B5EF4-FFF2-40B4-BE49-F238E27FC236}">
                <a16:creationId xmlns:a16="http://schemas.microsoft.com/office/drawing/2014/main" id="{999A82D1-4426-5B43-8447-1D1947A3B925}"/>
              </a:ext>
            </a:extLst>
          </p:cNvPr>
          <p:cNvSpPr txBox="1">
            <a:spLocks noGrp="1"/>
          </p:cNvSpPr>
          <p:nvPr>
            <p:ph type="body" sz="quarter" idx="23" hasCustomPrompt="1"/>
          </p:nvPr>
        </p:nvSpPr>
        <p:spPr>
          <a:xfrm>
            <a:off x="754708" y="2431587"/>
            <a:ext cx="5039806" cy="258532"/>
          </a:xfrm>
          <a:prstGeom prst="rect">
            <a:avLst/>
          </a:prstGeom>
        </p:spPr>
        <p:txBody>
          <a:bodyPr wrap="square">
            <a:spAutoFit/>
          </a:bodyPr>
          <a:lstStyle>
            <a:lvl1pPr marL="0" indent="0">
              <a:buSzTx/>
              <a:buFontTx/>
              <a:buNone/>
              <a:defRPr sz="1200" b="0">
                <a:solidFill>
                  <a:schemeClr val="accent1"/>
                </a:solidFill>
              </a:defRPr>
            </a:lvl1pPr>
            <a:lvl2pPr marL="0" indent="457200">
              <a:buSzTx/>
              <a:buFontTx/>
              <a:buNone/>
              <a:defRPr sz="1600" b="1">
                <a:solidFill>
                  <a:schemeClr val="accent1"/>
                </a:solidFill>
              </a:defRPr>
            </a:lvl2pPr>
            <a:lvl3pPr marL="0" indent="914400">
              <a:buSzTx/>
              <a:buFontTx/>
              <a:buNone/>
              <a:defRPr sz="1200" b="0">
                <a:solidFill>
                  <a:schemeClr val="accent1"/>
                </a:solidFill>
              </a:defRPr>
            </a:lvl3pPr>
            <a:lvl4pPr marL="0" indent="1371600">
              <a:buSzTx/>
              <a:buFontTx/>
              <a:buNone/>
              <a:defRPr sz="1200" b="0">
                <a:solidFill>
                  <a:schemeClr val="accent1"/>
                </a:solidFill>
              </a:defRPr>
            </a:lvl4pPr>
            <a:lvl5pPr marL="0" indent="1828800">
              <a:buSzTx/>
              <a:buFontTx/>
              <a:buNone/>
              <a:defRPr sz="1600" b="1">
                <a:solidFill>
                  <a:schemeClr val="accent1"/>
                </a:solidFill>
              </a:defRPr>
            </a:lvl5pPr>
          </a:lstStyle>
          <a:p>
            <a:r>
              <a:rPr lang="en-GB" dirty="0"/>
              <a:t>Welsh body copy here</a:t>
            </a:r>
            <a:endParaRPr dirty="0"/>
          </a:p>
        </p:txBody>
      </p:sp>
      <p:sp>
        <p:nvSpPr>
          <p:cNvPr id="10" name="Text Placeholder 13">
            <a:extLst>
              <a:ext uri="{FF2B5EF4-FFF2-40B4-BE49-F238E27FC236}">
                <a16:creationId xmlns:a16="http://schemas.microsoft.com/office/drawing/2014/main" id="{B401A569-9535-254B-B2EC-2DED830B4F97}"/>
              </a:ext>
            </a:extLst>
          </p:cNvPr>
          <p:cNvSpPr>
            <a:spLocks noGrp="1"/>
          </p:cNvSpPr>
          <p:nvPr>
            <p:ph type="body" sz="quarter" idx="24" hasCustomPrompt="1"/>
          </p:nvPr>
        </p:nvSpPr>
        <p:spPr>
          <a:xfrm>
            <a:off x="6272211" y="2431585"/>
            <a:ext cx="5492751" cy="258532"/>
          </a:xfrm>
          <a:prstGeom prst="rect">
            <a:avLst/>
          </a:prstGeom>
        </p:spPr>
        <p:txBody>
          <a:bodyPr wrap="square">
            <a:spAutoFit/>
          </a:bodyPr>
          <a:lstStyle>
            <a:lvl1pPr marL="0" marR="0" indent="0" algn="l" defTabSz="914400" rtl="0" eaLnBrk="1" fontAlgn="auto" latinLnBrk="0" hangingPunct="1">
              <a:lnSpc>
                <a:spcPct val="90000"/>
              </a:lnSpc>
              <a:spcBef>
                <a:spcPts val="1000"/>
              </a:spcBef>
              <a:spcAft>
                <a:spcPts val="0"/>
              </a:spcAft>
              <a:buClrTx/>
              <a:buSzTx/>
              <a:buFontTx/>
              <a:buNone/>
              <a:tabLst/>
              <a:defRPr sz="1200" b="0">
                <a:solidFill>
                  <a:srgbClr val="1B2E4A"/>
                </a:solidFill>
              </a:defRPr>
            </a:lvl1pPr>
          </a:lstStyle>
          <a:p>
            <a:r>
              <a:rPr lang="en-GB" dirty="0"/>
              <a:t>English body copy here</a:t>
            </a: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GPs slide">
    <p:spTree>
      <p:nvGrpSpPr>
        <p:cNvPr id="1" name=""/>
        <p:cNvGrpSpPr/>
        <p:nvPr/>
      </p:nvGrpSpPr>
      <p:grpSpPr>
        <a:xfrm>
          <a:off x="0" y="0"/>
          <a:ext cx="0" cy="0"/>
          <a:chOff x="0" y="0"/>
          <a:chExt cx="0" cy="0"/>
        </a:xfrm>
      </p:grpSpPr>
      <p:pic>
        <p:nvPicPr>
          <p:cNvPr id="4" name="Picture 3" descr="A group of people walking&#10;&#10;Description automatically generated with medium confidence">
            <a:extLst>
              <a:ext uri="{FF2B5EF4-FFF2-40B4-BE49-F238E27FC236}">
                <a16:creationId xmlns:a16="http://schemas.microsoft.com/office/drawing/2014/main" id="{BB4BFDDF-02A1-9F45-91AF-40EAA86A19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7" name="Click to add title"/>
          <p:cNvSpPr txBox="1">
            <a:spLocks noGrp="1"/>
          </p:cNvSpPr>
          <p:nvPr>
            <p:ph type="title" hasCustomPrompt="1"/>
          </p:nvPr>
        </p:nvSpPr>
        <p:spPr>
          <a:xfrm>
            <a:off x="754708" y="381000"/>
            <a:ext cx="5039806" cy="911088"/>
          </a:xfrm>
          <a:prstGeom prst="rect">
            <a:avLst/>
          </a:prstGeom>
        </p:spPr>
        <p:txBody>
          <a:bodyPr/>
          <a:lstStyle>
            <a:lvl1pPr>
              <a:defRPr sz="2800">
                <a:solidFill>
                  <a:schemeClr val="accent1"/>
                </a:solidFill>
              </a:defRPr>
            </a:lvl1pPr>
          </a:lstStyle>
          <a:p>
            <a:r>
              <a:rPr lang="en-GB" dirty="0"/>
              <a:t>Welsh </a:t>
            </a:r>
            <a:r>
              <a:rPr dirty="0"/>
              <a:t>title</a:t>
            </a:r>
            <a:r>
              <a:rPr lang="en-GB" dirty="0"/>
              <a:t> here</a:t>
            </a:r>
            <a:endParaRPr dirty="0"/>
          </a:p>
        </p:txBody>
      </p:sp>
      <p:sp>
        <p:nvSpPr>
          <p:cNvPr id="28" name="Body Level One…"/>
          <p:cNvSpPr txBox="1">
            <a:spLocks noGrp="1"/>
          </p:cNvSpPr>
          <p:nvPr>
            <p:ph type="body" sz="quarter" idx="1" hasCustomPrompt="1"/>
          </p:nvPr>
        </p:nvSpPr>
        <p:spPr>
          <a:xfrm>
            <a:off x="754708" y="1451873"/>
            <a:ext cx="5039806" cy="911088"/>
          </a:xfrm>
          <a:prstGeom prst="rect">
            <a:avLst/>
          </a:prstGeom>
        </p:spPr>
        <p:txBody>
          <a:bodyPr/>
          <a:lstStyle>
            <a:lvl1pPr marL="0" indent="0">
              <a:buSzTx/>
              <a:buFontTx/>
              <a:buNone/>
              <a:defRPr sz="1600" b="1">
                <a:solidFill>
                  <a:schemeClr val="accent1"/>
                </a:solidFill>
              </a:defRPr>
            </a:lvl1pPr>
            <a:lvl2pPr marL="0" indent="457200">
              <a:buSzTx/>
              <a:buFontTx/>
              <a:buNone/>
              <a:defRPr sz="1600" b="1">
                <a:solidFill>
                  <a:schemeClr val="accent1"/>
                </a:solidFill>
              </a:defRPr>
            </a:lvl2pPr>
            <a:lvl3pPr marL="0" indent="914400">
              <a:buSzTx/>
              <a:buFontTx/>
              <a:buNone/>
              <a:defRPr sz="1600" b="1">
                <a:solidFill>
                  <a:schemeClr val="accent1"/>
                </a:solidFill>
              </a:defRPr>
            </a:lvl3pPr>
            <a:lvl4pPr marL="0" indent="1371600">
              <a:buSzTx/>
              <a:buFontTx/>
              <a:buNone/>
              <a:defRPr sz="1600" b="1">
                <a:solidFill>
                  <a:schemeClr val="accent1"/>
                </a:solidFill>
              </a:defRPr>
            </a:lvl4pPr>
            <a:lvl5pPr marL="0" indent="1828800">
              <a:buSzTx/>
              <a:buFontTx/>
              <a:buNone/>
              <a:defRPr sz="1600" b="1">
                <a:solidFill>
                  <a:schemeClr val="accent1"/>
                </a:solidFill>
              </a:defRPr>
            </a:lvl5pPr>
          </a:lstStyle>
          <a:p>
            <a:r>
              <a:rPr lang="en-GB" dirty="0"/>
              <a:t>Welsh </a:t>
            </a:r>
            <a:r>
              <a:rPr dirty="0"/>
              <a:t>subtitle</a:t>
            </a:r>
          </a:p>
          <a:p>
            <a:pPr lvl="2"/>
            <a:endParaRPr dirty="0"/>
          </a:p>
          <a:p>
            <a:pPr lvl="3"/>
            <a:endParaRPr dirty="0"/>
          </a:p>
          <a:p>
            <a:pPr lvl="4"/>
            <a:endParaRPr dirty="0"/>
          </a:p>
        </p:txBody>
      </p:sp>
      <p:sp>
        <p:nvSpPr>
          <p:cNvPr id="29" name="Text Placeholder 7"/>
          <p:cNvSpPr>
            <a:spLocks noGrp="1"/>
          </p:cNvSpPr>
          <p:nvPr>
            <p:ph type="body" sz="quarter" idx="21" hasCustomPrompt="1"/>
          </p:nvPr>
        </p:nvSpPr>
        <p:spPr>
          <a:xfrm>
            <a:off x="6272212" y="381000"/>
            <a:ext cx="5492751" cy="911225"/>
          </a:xfrm>
          <a:prstGeom prst="rect">
            <a:avLst/>
          </a:prstGeom>
        </p:spPr>
        <p:txBody>
          <a:bodyPr anchor="ctr"/>
          <a:lstStyle>
            <a:lvl1pPr marL="0" indent="0">
              <a:buNone/>
              <a:defRPr sz="2800"/>
            </a:lvl1pPr>
          </a:lstStyle>
          <a:p>
            <a:r>
              <a:rPr lang="en-GB" dirty="0"/>
              <a:t>English </a:t>
            </a:r>
            <a:r>
              <a:rPr dirty="0"/>
              <a:t>title</a:t>
            </a:r>
            <a:r>
              <a:rPr lang="en-GB" dirty="0"/>
              <a:t> here</a:t>
            </a:r>
            <a:endParaRPr dirty="0"/>
          </a:p>
        </p:txBody>
      </p:sp>
      <p:sp>
        <p:nvSpPr>
          <p:cNvPr id="30" name="Text Placeholder 13"/>
          <p:cNvSpPr>
            <a:spLocks noGrp="1"/>
          </p:cNvSpPr>
          <p:nvPr>
            <p:ph type="body" sz="quarter" idx="22" hasCustomPrompt="1"/>
          </p:nvPr>
        </p:nvSpPr>
        <p:spPr>
          <a:xfrm>
            <a:off x="6272212" y="1451872"/>
            <a:ext cx="5492751" cy="911089"/>
          </a:xfrm>
          <a:prstGeom prst="rect">
            <a:avLst/>
          </a:prstGeom>
        </p:spPr>
        <p:txBody>
          <a:bodyPr/>
          <a:lstStyle>
            <a:lvl1pPr marL="0" indent="0">
              <a:buSzTx/>
              <a:buFontTx/>
              <a:buNone/>
              <a:defRPr sz="1600" b="1"/>
            </a:lvl1pPr>
          </a:lstStyle>
          <a:p>
            <a:r>
              <a:rPr lang="en-GB" dirty="0"/>
              <a:t>English </a:t>
            </a:r>
            <a:r>
              <a:rPr dirty="0"/>
              <a:t>subtitle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8" name="Body Level One…">
            <a:extLst>
              <a:ext uri="{FF2B5EF4-FFF2-40B4-BE49-F238E27FC236}">
                <a16:creationId xmlns:a16="http://schemas.microsoft.com/office/drawing/2014/main" id="{5AA27218-3C21-9E44-9A5C-473E85E9721A}"/>
              </a:ext>
            </a:extLst>
          </p:cNvPr>
          <p:cNvSpPr txBox="1">
            <a:spLocks noGrp="1"/>
          </p:cNvSpPr>
          <p:nvPr>
            <p:ph type="body" sz="quarter" idx="23" hasCustomPrompt="1"/>
          </p:nvPr>
        </p:nvSpPr>
        <p:spPr>
          <a:xfrm>
            <a:off x="754708" y="2431587"/>
            <a:ext cx="5039806" cy="258532"/>
          </a:xfrm>
          <a:prstGeom prst="rect">
            <a:avLst/>
          </a:prstGeom>
        </p:spPr>
        <p:txBody>
          <a:bodyPr wrap="square">
            <a:spAutoFit/>
          </a:bodyPr>
          <a:lstStyle>
            <a:lvl1pPr marL="0" indent="0">
              <a:buSzTx/>
              <a:buFontTx/>
              <a:buNone/>
              <a:defRPr sz="1200" b="0">
                <a:solidFill>
                  <a:schemeClr val="accent1"/>
                </a:solidFill>
              </a:defRPr>
            </a:lvl1pPr>
            <a:lvl2pPr marL="0" indent="457200">
              <a:buSzTx/>
              <a:buFontTx/>
              <a:buNone/>
              <a:defRPr sz="1600" b="1">
                <a:solidFill>
                  <a:schemeClr val="accent1"/>
                </a:solidFill>
              </a:defRPr>
            </a:lvl2pPr>
            <a:lvl3pPr marL="0" indent="914400">
              <a:buSzTx/>
              <a:buFontTx/>
              <a:buNone/>
              <a:defRPr sz="1200" b="0">
                <a:solidFill>
                  <a:schemeClr val="accent1"/>
                </a:solidFill>
              </a:defRPr>
            </a:lvl3pPr>
            <a:lvl4pPr marL="0" indent="1371600">
              <a:buSzTx/>
              <a:buFontTx/>
              <a:buNone/>
              <a:defRPr sz="1200" b="0">
                <a:solidFill>
                  <a:schemeClr val="accent1"/>
                </a:solidFill>
              </a:defRPr>
            </a:lvl4pPr>
            <a:lvl5pPr marL="0" indent="1828800">
              <a:buSzTx/>
              <a:buFontTx/>
              <a:buNone/>
              <a:defRPr sz="1600" b="1">
                <a:solidFill>
                  <a:schemeClr val="accent1"/>
                </a:solidFill>
              </a:defRPr>
            </a:lvl5pPr>
          </a:lstStyle>
          <a:p>
            <a:r>
              <a:rPr lang="en-GB" dirty="0"/>
              <a:t>Welsh body copy here</a:t>
            </a:r>
            <a:endParaRPr dirty="0"/>
          </a:p>
        </p:txBody>
      </p:sp>
      <p:sp>
        <p:nvSpPr>
          <p:cNvPr id="9" name="Text Placeholder 13">
            <a:extLst>
              <a:ext uri="{FF2B5EF4-FFF2-40B4-BE49-F238E27FC236}">
                <a16:creationId xmlns:a16="http://schemas.microsoft.com/office/drawing/2014/main" id="{692FB152-D401-C44F-9539-2BB840791830}"/>
              </a:ext>
            </a:extLst>
          </p:cNvPr>
          <p:cNvSpPr>
            <a:spLocks noGrp="1"/>
          </p:cNvSpPr>
          <p:nvPr>
            <p:ph type="body" sz="quarter" idx="24" hasCustomPrompt="1"/>
          </p:nvPr>
        </p:nvSpPr>
        <p:spPr>
          <a:xfrm>
            <a:off x="6272211" y="2431585"/>
            <a:ext cx="5492751" cy="258532"/>
          </a:xfrm>
          <a:prstGeom prst="rect">
            <a:avLst/>
          </a:prstGeom>
        </p:spPr>
        <p:txBody>
          <a:bodyPr wrap="square">
            <a:spAutoFit/>
          </a:bodyPr>
          <a:lstStyle>
            <a:lvl1pPr marL="0" marR="0" indent="0" algn="l" defTabSz="914400" rtl="0" eaLnBrk="1" fontAlgn="auto" latinLnBrk="0" hangingPunct="1">
              <a:lnSpc>
                <a:spcPct val="90000"/>
              </a:lnSpc>
              <a:spcBef>
                <a:spcPts val="1000"/>
              </a:spcBef>
              <a:spcAft>
                <a:spcPts val="0"/>
              </a:spcAft>
              <a:buClrTx/>
              <a:buSzTx/>
              <a:buFontTx/>
              <a:buNone/>
              <a:tabLst/>
              <a:defRPr sz="1200" b="0">
                <a:solidFill>
                  <a:srgbClr val="1B2E4A"/>
                </a:solidFill>
              </a:defRPr>
            </a:lvl1pPr>
          </a:lstStyle>
          <a:p>
            <a:r>
              <a:rPr lang="en-GB" dirty="0"/>
              <a:t>English body copy here</a:t>
            </a:r>
          </a:p>
        </p:txBody>
      </p:sp>
    </p:spTree>
    <p:extLst>
      <p:ext uri="{BB962C8B-B14F-4D97-AF65-F5344CB8AC3E}">
        <p14:creationId xmlns:p14="http://schemas.microsoft.com/office/powerpoint/2010/main" val="308367759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ntist slide">
    <p:spTree>
      <p:nvGrpSpPr>
        <p:cNvPr id="1" name=""/>
        <p:cNvGrpSpPr/>
        <p:nvPr/>
      </p:nvGrpSpPr>
      <p:grpSpPr>
        <a:xfrm>
          <a:off x="0" y="0"/>
          <a:ext cx="0" cy="0"/>
          <a:chOff x="0" y="0"/>
          <a:chExt cx="0" cy="0"/>
        </a:xfrm>
      </p:grpSpPr>
      <p:pic>
        <p:nvPicPr>
          <p:cNvPr id="3" name="Picture 2" descr="Graphical user interface&#10;&#10;Description automatically generated with medium confidence">
            <a:extLst>
              <a:ext uri="{FF2B5EF4-FFF2-40B4-BE49-F238E27FC236}">
                <a16:creationId xmlns:a16="http://schemas.microsoft.com/office/drawing/2014/main" id="{20520E6D-1A8E-774C-BEE5-C6828FBCD4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7" name="Click to add title"/>
          <p:cNvSpPr txBox="1">
            <a:spLocks noGrp="1"/>
          </p:cNvSpPr>
          <p:nvPr>
            <p:ph type="title" hasCustomPrompt="1"/>
          </p:nvPr>
        </p:nvSpPr>
        <p:spPr>
          <a:xfrm>
            <a:off x="754708" y="381000"/>
            <a:ext cx="5039806" cy="911088"/>
          </a:xfrm>
          <a:prstGeom prst="rect">
            <a:avLst/>
          </a:prstGeom>
        </p:spPr>
        <p:txBody>
          <a:bodyPr/>
          <a:lstStyle>
            <a:lvl1pPr>
              <a:defRPr sz="2800">
                <a:solidFill>
                  <a:schemeClr val="accent1"/>
                </a:solidFill>
              </a:defRPr>
            </a:lvl1pPr>
          </a:lstStyle>
          <a:p>
            <a:r>
              <a:rPr lang="en-GB" dirty="0"/>
              <a:t>Welsh </a:t>
            </a:r>
            <a:r>
              <a:rPr dirty="0"/>
              <a:t>title</a:t>
            </a:r>
            <a:r>
              <a:rPr lang="en-GB" dirty="0"/>
              <a:t> here</a:t>
            </a:r>
            <a:endParaRPr dirty="0"/>
          </a:p>
        </p:txBody>
      </p:sp>
      <p:sp>
        <p:nvSpPr>
          <p:cNvPr id="28" name="Body Level One…"/>
          <p:cNvSpPr txBox="1">
            <a:spLocks noGrp="1"/>
          </p:cNvSpPr>
          <p:nvPr>
            <p:ph type="body" sz="quarter" idx="1" hasCustomPrompt="1"/>
          </p:nvPr>
        </p:nvSpPr>
        <p:spPr>
          <a:xfrm>
            <a:off x="754708" y="1451873"/>
            <a:ext cx="5039806" cy="911088"/>
          </a:xfrm>
          <a:prstGeom prst="rect">
            <a:avLst/>
          </a:prstGeom>
        </p:spPr>
        <p:txBody>
          <a:bodyPr/>
          <a:lstStyle>
            <a:lvl1pPr marL="0" indent="0">
              <a:buSzTx/>
              <a:buFontTx/>
              <a:buNone/>
              <a:defRPr sz="1600" b="1">
                <a:solidFill>
                  <a:schemeClr val="accent1"/>
                </a:solidFill>
              </a:defRPr>
            </a:lvl1pPr>
            <a:lvl2pPr marL="0" indent="457200">
              <a:buSzTx/>
              <a:buFontTx/>
              <a:buNone/>
              <a:defRPr sz="1600" b="1">
                <a:solidFill>
                  <a:schemeClr val="accent1"/>
                </a:solidFill>
              </a:defRPr>
            </a:lvl2pPr>
            <a:lvl3pPr marL="0" indent="914400">
              <a:buSzTx/>
              <a:buFontTx/>
              <a:buNone/>
              <a:defRPr sz="1600" b="1">
                <a:solidFill>
                  <a:schemeClr val="accent1"/>
                </a:solidFill>
              </a:defRPr>
            </a:lvl3pPr>
            <a:lvl4pPr marL="0" indent="1371600">
              <a:buSzTx/>
              <a:buFontTx/>
              <a:buNone/>
              <a:defRPr sz="1600" b="1">
                <a:solidFill>
                  <a:schemeClr val="accent1"/>
                </a:solidFill>
              </a:defRPr>
            </a:lvl4pPr>
            <a:lvl5pPr marL="0" indent="1828800">
              <a:buSzTx/>
              <a:buFontTx/>
              <a:buNone/>
              <a:defRPr sz="1600" b="1">
                <a:solidFill>
                  <a:schemeClr val="accent1"/>
                </a:solidFill>
              </a:defRPr>
            </a:lvl5pPr>
          </a:lstStyle>
          <a:p>
            <a:r>
              <a:rPr lang="en-GB" dirty="0"/>
              <a:t>Welsh </a:t>
            </a:r>
            <a:r>
              <a:rPr dirty="0"/>
              <a:t>subtitle</a:t>
            </a:r>
          </a:p>
          <a:p>
            <a:pPr lvl="2"/>
            <a:endParaRPr dirty="0"/>
          </a:p>
          <a:p>
            <a:pPr lvl="3"/>
            <a:endParaRPr dirty="0"/>
          </a:p>
          <a:p>
            <a:pPr lvl="4"/>
            <a:endParaRPr dirty="0"/>
          </a:p>
        </p:txBody>
      </p:sp>
      <p:sp>
        <p:nvSpPr>
          <p:cNvPr id="29" name="Text Placeholder 7"/>
          <p:cNvSpPr>
            <a:spLocks noGrp="1"/>
          </p:cNvSpPr>
          <p:nvPr>
            <p:ph type="body" sz="quarter" idx="21" hasCustomPrompt="1"/>
          </p:nvPr>
        </p:nvSpPr>
        <p:spPr>
          <a:xfrm>
            <a:off x="6272212" y="381000"/>
            <a:ext cx="5492751" cy="911225"/>
          </a:xfrm>
          <a:prstGeom prst="rect">
            <a:avLst/>
          </a:prstGeom>
        </p:spPr>
        <p:txBody>
          <a:bodyPr anchor="ctr"/>
          <a:lstStyle>
            <a:lvl1pPr marL="0" indent="0">
              <a:buNone/>
              <a:defRPr sz="2800"/>
            </a:lvl1pPr>
          </a:lstStyle>
          <a:p>
            <a:r>
              <a:rPr lang="en-GB" dirty="0"/>
              <a:t>English </a:t>
            </a:r>
            <a:r>
              <a:rPr dirty="0"/>
              <a:t>title</a:t>
            </a:r>
            <a:r>
              <a:rPr lang="en-GB" dirty="0"/>
              <a:t> here</a:t>
            </a:r>
            <a:endParaRPr dirty="0"/>
          </a:p>
        </p:txBody>
      </p:sp>
      <p:sp>
        <p:nvSpPr>
          <p:cNvPr id="30" name="Text Placeholder 13"/>
          <p:cNvSpPr>
            <a:spLocks noGrp="1"/>
          </p:cNvSpPr>
          <p:nvPr>
            <p:ph type="body" sz="quarter" idx="22" hasCustomPrompt="1"/>
          </p:nvPr>
        </p:nvSpPr>
        <p:spPr>
          <a:xfrm>
            <a:off x="6272212" y="1451872"/>
            <a:ext cx="5492751" cy="911089"/>
          </a:xfrm>
          <a:prstGeom prst="rect">
            <a:avLst/>
          </a:prstGeom>
        </p:spPr>
        <p:txBody>
          <a:bodyPr/>
          <a:lstStyle>
            <a:lvl1pPr marL="0" indent="0">
              <a:buSzTx/>
              <a:buFontTx/>
              <a:buNone/>
              <a:defRPr sz="1600" b="1"/>
            </a:lvl1pPr>
          </a:lstStyle>
          <a:p>
            <a:r>
              <a:rPr lang="en-GB" dirty="0"/>
              <a:t>English </a:t>
            </a:r>
            <a:r>
              <a:rPr dirty="0"/>
              <a:t>subtitle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0" name="Body Level One…">
            <a:extLst>
              <a:ext uri="{FF2B5EF4-FFF2-40B4-BE49-F238E27FC236}">
                <a16:creationId xmlns:a16="http://schemas.microsoft.com/office/drawing/2014/main" id="{BD1C5A1B-449F-154E-A452-F31774CF48EC}"/>
              </a:ext>
            </a:extLst>
          </p:cNvPr>
          <p:cNvSpPr txBox="1">
            <a:spLocks noGrp="1"/>
          </p:cNvSpPr>
          <p:nvPr>
            <p:ph type="body" sz="quarter" idx="23" hasCustomPrompt="1"/>
          </p:nvPr>
        </p:nvSpPr>
        <p:spPr>
          <a:xfrm>
            <a:off x="754708" y="2431587"/>
            <a:ext cx="5039806" cy="258532"/>
          </a:xfrm>
          <a:prstGeom prst="rect">
            <a:avLst/>
          </a:prstGeom>
        </p:spPr>
        <p:txBody>
          <a:bodyPr wrap="square">
            <a:spAutoFit/>
          </a:bodyPr>
          <a:lstStyle>
            <a:lvl1pPr marL="0" indent="0">
              <a:buSzTx/>
              <a:buFontTx/>
              <a:buNone/>
              <a:defRPr sz="1200" b="0">
                <a:solidFill>
                  <a:schemeClr val="accent1"/>
                </a:solidFill>
              </a:defRPr>
            </a:lvl1pPr>
            <a:lvl2pPr marL="0" indent="457200">
              <a:buSzTx/>
              <a:buFontTx/>
              <a:buNone/>
              <a:defRPr sz="1600" b="1">
                <a:solidFill>
                  <a:schemeClr val="accent1"/>
                </a:solidFill>
              </a:defRPr>
            </a:lvl2pPr>
            <a:lvl3pPr marL="0" indent="914400">
              <a:buSzTx/>
              <a:buFontTx/>
              <a:buNone/>
              <a:defRPr sz="1200" b="0">
                <a:solidFill>
                  <a:schemeClr val="accent1"/>
                </a:solidFill>
              </a:defRPr>
            </a:lvl3pPr>
            <a:lvl4pPr marL="0" indent="1371600">
              <a:buSzTx/>
              <a:buFontTx/>
              <a:buNone/>
              <a:defRPr sz="1200" b="0">
                <a:solidFill>
                  <a:schemeClr val="accent1"/>
                </a:solidFill>
              </a:defRPr>
            </a:lvl4pPr>
            <a:lvl5pPr marL="0" indent="1828800">
              <a:buSzTx/>
              <a:buFontTx/>
              <a:buNone/>
              <a:defRPr sz="1600" b="1">
                <a:solidFill>
                  <a:schemeClr val="accent1"/>
                </a:solidFill>
              </a:defRPr>
            </a:lvl5pPr>
          </a:lstStyle>
          <a:p>
            <a:r>
              <a:rPr lang="en-GB" dirty="0"/>
              <a:t>Welsh body copy here</a:t>
            </a:r>
            <a:endParaRPr dirty="0"/>
          </a:p>
        </p:txBody>
      </p:sp>
      <p:sp>
        <p:nvSpPr>
          <p:cNvPr id="11" name="Text Placeholder 13">
            <a:extLst>
              <a:ext uri="{FF2B5EF4-FFF2-40B4-BE49-F238E27FC236}">
                <a16:creationId xmlns:a16="http://schemas.microsoft.com/office/drawing/2014/main" id="{A67238A6-B600-3742-95BD-706FB75629F3}"/>
              </a:ext>
            </a:extLst>
          </p:cNvPr>
          <p:cNvSpPr>
            <a:spLocks noGrp="1"/>
          </p:cNvSpPr>
          <p:nvPr>
            <p:ph type="body" sz="quarter" idx="24" hasCustomPrompt="1"/>
          </p:nvPr>
        </p:nvSpPr>
        <p:spPr>
          <a:xfrm>
            <a:off x="6272211" y="2431585"/>
            <a:ext cx="5492751" cy="258532"/>
          </a:xfrm>
          <a:prstGeom prst="rect">
            <a:avLst/>
          </a:prstGeom>
        </p:spPr>
        <p:txBody>
          <a:bodyPr wrap="square">
            <a:spAutoFit/>
          </a:bodyPr>
          <a:lstStyle>
            <a:lvl1pPr marL="0" marR="0" indent="0" algn="l" defTabSz="914400" rtl="0" eaLnBrk="1" fontAlgn="auto" latinLnBrk="0" hangingPunct="1">
              <a:lnSpc>
                <a:spcPct val="90000"/>
              </a:lnSpc>
              <a:spcBef>
                <a:spcPts val="1000"/>
              </a:spcBef>
              <a:spcAft>
                <a:spcPts val="0"/>
              </a:spcAft>
              <a:buClrTx/>
              <a:buSzTx/>
              <a:buFontTx/>
              <a:buNone/>
              <a:tabLst/>
              <a:defRPr sz="1200" b="0">
                <a:solidFill>
                  <a:srgbClr val="1B2E4A"/>
                </a:solidFill>
              </a:defRPr>
            </a:lvl1pPr>
          </a:lstStyle>
          <a:p>
            <a:r>
              <a:rPr lang="en-GB" dirty="0"/>
              <a:t>English body copy here</a:t>
            </a:r>
          </a:p>
        </p:txBody>
      </p:sp>
    </p:spTree>
    <p:extLst>
      <p:ext uri="{BB962C8B-B14F-4D97-AF65-F5344CB8AC3E}">
        <p14:creationId xmlns:p14="http://schemas.microsoft.com/office/powerpoint/2010/main" val="4066986602"/>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spital staff slide">
    <p:spTree>
      <p:nvGrpSpPr>
        <p:cNvPr id="1" name=""/>
        <p:cNvGrpSpPr/>
        <p:nvPr/>
      </p:nvGrpSpPr>
      <p:grpSpPr>
        <a:xfrm>
          <a:off x="0" y="0"/>
          <a:ext cx="0" cy="0"/>
          <a:chOff x="0" y="0"/>
          <a:chExt cx="0" cy="0"/>
        </a:xfrm>
      </p:grpSpPr>
      <p:pic>
        <p:nvPicPr>
          <p:cNvPr id="6" name="Picture 5" descr="A group of people standing in a line&#10;&#10;Description automatically generated with medium confidence">
            <a:extLst>
              <a:ext uri="{FF2B5EF4-FFF2-40B4-BE49-F238E27FC236}">
                <a16:creationId xmlns:a16="http://schemas.microsoft.com/office/drawing/2014/main" id="{89681E68-DE3C-0A46-9F77-17F349852E8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7" name="Click to add title"/>
          <p:cNvSpPr txBox="1">
            <a:spLocks noGrp="1"/>
          </p:cNvSpPr>
          <p:nvPr>
            <p:ph type="title" hasCustomPrompt="1"/>
          </p:nvPr>
        </p:nvSpPr>
        <p:spPr>
          <a:xfrm>
            <a:off x="754708" y="381000"/>
            <a:ext cx="5039806" cy="911088"/>
          </a:xfrm>
          <a:prstGeom prst="rect">
            <a:avLst/>
          </a:prstGeom>
        </p:spPr>
        <p:txBody>
          <a:bodyPr/>
          <a:lstStyle>
            <a:lvl1pPr>
              <a:defRPr sz="2800">
                <a:solidFill>
                  <a:schemeClr val="accent1"/>
                </a:solidFill>
              </a:defRPr>
            </a:lvl1pPr>
          </a:lstStyle>
          <a:p>
            <a:r>
              <a:rPr lang="en-GB" dirty="0"/>
              <a:t>Welsh </a:t>
            </a:r>
            <a:r>
              <a:rPr dirty="0"/>
              <a:t>title</a:t>
            </a:r>
            <a:r>
              <a:rPr lang="en-GB" dirty="0"/>
              <a:t> here</a:t>
            </a:r>
            <a:endParaRPr dirty="0"/>
          </a:p>
        </p:txBody>
      </p:sp>
      <p:sp>
        <p:nvSpPr>
          <p:cNvPr id="28" name="Body Level One…"/>
          <p:cNvSpPr txBox="1">
            <a:spLocks noGrp="1"/>
          </p:cNvSpPr>
          <p:nvPr>
            <p:ph type="body" sz="quarter" idx="1" hasCustomPrompt="1"/>
          </p:nvPr>
        </p:nvSpPr>
        <p:spPr>
          <a:xfrm>
            <a:off x="754708" y="1451873"/>
            <a:ext cx="5039806" cy="911088"/>
          </a:xfrm>
          <a:prstGeom prst="rect">
            <a:avLst/>
          </a:prstGeom>
        </p:spPr>
        <p:txBody>
          <a:bodyPr/>
          <a:lstStyle>
            <a:lvl1pPr marL="0" indent="0">
              <a:buSzTx/>
              <a:buFontTx/>
              <a:buNone/>
              <a:defRPr sz="1600" b="1">
                <a:solidFill>
                  <a:schemeClr val="accent1"/>
                </a:solidFill>
              </a:defRPr>
            </a:lvl1pPr>
            <a:lvl2pPr marL="0" indent="457200">
              <a:buSzTx/>
              <a:buFontTx/>
              <a:buNone/>
              <a:defRPr sz="1600" b="1">
                <a:solidFill>
                  <a:schemeClr val="accent1"/>
                </a:solidFill>
              </a:defRPr>
            </a:lvl2pPr>
            <a:lvl3pPr marL="0" indent="914400">
              <a:buSzTx/>
              <a:buFontTx/>
              <a:buNone/>
              <a:defRPr sz="1600" b="1">
                <a:solidFill>
                  <a:schemeClr val="accent1"/>
                </a:solidFill>
              </a:defRPr>
            </a:lvl3pPr>
            <a:lvl4pPr marL="0" indent="1371600">
              <a:buSzTx/>
              <a:buFontTx/>
              <a:buNone/>
              <a:defRPr sz="1600" b="1">
                <a:solidFill>
                  <a:schemeClr val="accent1"/>
                </a:solidFill>
              </a:defRPr>
            </a:lvl4pPr>
            <a:lvl5pPr marL="0" indent="1828800">
              <a:buSzTx/>
              <a:buFontTx/>
              <a:buNone/>
              <a:defRPr sz="1600" b="1">
                <a:solidFill>
                  <a:schemeClr val="accent1"/>
                </a:solidFill>
              </a:defRPr>
            </a:lvl5pPr>
          </a:lstStyle>
          <a:p>
            <a:r>
              <a:rPr lang="en-GB" dirty="0"/>
              <a:t>Welsh </a:t>
            </a:r>
            <a:r>
              <a:rPr dirty="0"/>
              <a:t>subtitle</a:t>
            </a:r>
          </a:p>
          <a:p>
            <a:pPr lvl="2"/>
            <a:endParaRPr dirty="0"/>
          </a:p>
          <a:p>
            <a:pPr lvl="3"/>
            <a:endParaRPr dirty="0"/>
          </a:p>
          <a:p>
            <a:pPr lvl="4"/>
            <a:endParaRPr dirty="0"/>
          </a:p>
        </p:txBody>
      </p:sp>
      <p:sp>
        <p:nvSpPr>
          <p:cNvPr id="29" name="Text Placeholder 7"/>
          <p:cNvSpPr>
            <a:spLocks noGrp="1"/>
          </p:cNvSpPr>
          <p:nvPr>
            <p:ph type="body" sz="quarter" idx="21" hasCustomPrompt="1"/>
          </p:nvPr>
        </p:nvSpPr>
        <p:spPr>
          <a:xfrm>
            <a:off x="6272212" y="381000"/>
            <a:ext cx="5492751" cy="911225"/>
          </a:xfrm>
          <a:prstGeom prst="rect">
            <a:avLst/>
          </a:prstGeom>
        </p:spPr>
        <p:txBody>
          <a:bodyPr anchor="ctr"/>
          <a:lstStyle>
            <a:lvl1pPr marL="0" indent="0">
              <a:buNone/>
              <a:defRPr sz="2800"/>
            </a:lvl1pPr>
          </a:lstStyle>
          <a:p>
            <a:r>
              <a:rPr lang="en-GB" dirty="0"/>
              <a:t>English </a:t>
            </a:r>
            <a:r>
              <a:rPr dirty="0"/>
              <a:t>title</a:t>
            </a:r>
            <a:r>
              <a:rPr lang="en-GB" dirty="0"/>
              <a:t> here</a:t>
            </a:r>
            <a:endParaRPr dirty="0"/>
          </a:p>
        </p:txBody>
      </p:sp>
      <p:sp>
        <p:nvSpPr>
          <p:cNvPr id="30" name="Text Placeholder 13"/>
          <p:cNvSpPr>
            <a:spLocks noGrp="1"/>
          </p:cNvSpPr>
          <p:nvPr>
            <p:ph type="body" sz="quarter" idx="22" hasCustomPrompt="1"/>
          </p:nvPr>
        </p:nvSpPr>
        <p:spPr>
          <a:xfrm>
            <a:off x="6272212" y="1451872"/>
            <a:ext cx="5492751" cy="911089"/>
          </a:xfrm>
          <a:prstGeom prst="rect">
            <a:avLst/>
          </a:prstGeom>
        </p:spPr>
        <p:txBody>
          <a:bodyPr/>
          <a:lstStyle>
            <a:lvl1pPr marL="0" indent="0">
              <a:buSzTx/>
              <a:buFontTx/>
              <a:buNone/>
              <a:defRPr sz="1600" b="1"/>
            </a:lvl1pPr>
          </a:lstStyle>
          <a:p>
            <a:r>
              <a:rPr lang="en-GB" dirty="0"/>
              <a:t>English </a:t>
            </a:r>
            <a:r>
              <a:rPr dirty="0"/>
              <a:t>subtitle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8" name="Body Level One…">
            <a:extLst>
              <a:ext uri="{FF2B5EF4-FFF2-40B4-BE49-F238E27FC236}">
                <a16:creationId xmlns:a16="http://schemas.microsoft.com/office/drawing/2014/main" id="{06BDD3FD-517F-CE44-B650-7E1021F270A6}"/>
              </a:ext>
            </a:extLst>
          </p:cNvPr>
          <p:cNvSpPr txBox="1">
            <a:spLocks noGrp="1"/>
          </p:cNvSpPr>
          <p:nvPr>
            <p:ph type="body" sz="quarter" idx="23" hasCustomPrompt="1"/>
          </p:nvPr>
        </p:nvSpPr>
        <p:spPr>
          <a:xfrm>
            <a:off x="754708" y="2431587"/>
            <a:ext cx="5039806" cy="258532"/>
          </a:xfrm>
          <a:prstGeom prst="rect">
            <a:avLst/>
          </a:prstGeom>
        </p:spPr>
        <p:txBody>
          <a:bodyPr wrap="square">
            <a:spAutoFit/>
          </a:bodyPr>
          <a:lstStyle>
            <a:lvl1pPr marL="0" indent="0">
              <a:buSzTx/>
              <a:buFontTx/>
              <a:buNone/>
              <a:defRPr sz="1200" b="0">
                <a:solidFill>
                  <a:schemeClr val="accent1"/>
                </a:solidFill>
              </a:defRPr>
            </a:lvl1pPr>
            <a:lvl2pPr marL="0" indent="457200">
              <a:buSzTx/>
              <a:buFontTx/>
              <a:buNone/>
              <a:defRPr sz="1600" b="1">
                <a:solidFill>
                  <a:schemeClr val="accent1"/>
                </a:solidFill>
              </a:defRPr>
            </a:lvl2pPr>
            <a:lvl3pPr marL="0" indent="914400">
              <a:buSzTx/>
              <a:buFontTx/>
              <a:buNone/>
              <a:defRPr sz="1200" b="0">
                <a:solidFill>
                  <a:schemeClr val="accent1"/>
                </a:solidFill>
              </a:defRPr>
            </a:lvl3pPr>
            <a:lvl4pPr marL="0" indent="1371600">
              <a:buSzTx/>
              <a:buFontTx/>
              <a:buNone/>
              <a:defRPr sz="1200" b="0">
                <a:solidFill>
                  <a:schemeClr val="accent1"/>
                </a:solidFill>
              </a:defRPr>
            </a:lvl4pPr>
            <a:lvl5pPr marL="0" indent="1828800">
              <a:buSzTx/>
              <a:buFontTx/>
              <a:buNone/>
              <a:defRPr sz="1600" b="1">
                <a:solidFill>
                  <a:schemeClr val="accent1"/>
                </a:solidFill>
              </a:defRPr>
            </a:lvl5pPr>
          </a:lstStyle>
          <a:p>
            <a:r>
              <a:rPr lang="en-GB" dirty="0"/>
              <a:t>Welsh body copy here</a:t>
            </a:r>
            <a:endParaRPr dirty="0"/>
          </a:p>
        </p:txBody>
      </p:sp>
      <p:sp>
        <p:nvSpPr>
          <p:cNvPr id="9" name="Text Placeholder 13">
            <a:extLst>
              <a:ext uri="{FF2B5EF4-FFF2-40B4-BE49-F238E27FC236}">
                <a16:creationId xmlns:a16="http://schemas.microsoft.com/office/drawing/2014/main" id="{E71E9565-6789-3F4C-9ED7-240B41F2B670}"/>
              </a:ext>
            </a:extLst>
          </p:cNvPr>
          <p:cNvSpPr>
            <a:spLocks noGrp="1"/>
          </p:cNvSpPr>
          <p:nvPr>
            <p:ph type="body" sz="quarter" idx="24" hasCustomPrompt="1"/>
          </p:nvPr>
        </p:nvSpPr>
        <p:spPr>
          <a:xfrm>
            <a:off x="6272211" y="2431585"/>
            <a:ext cx="5492751" cy="258532"/>
          </a:xfrm>
          <a:prstGeom prst="rect">
            <a:avLst/>
          </a:prstGeom>
        </p:spPr>
        <p:txBody>
          <a:bodyPr wrap="square">
            <a:spAutoFit/>
          </a:bodyPr>
          <a:lstStyle>
            <a:lvl1pPr marL="0" marR="0" indent="0" algn="l" defTabSz="914400" rtl="0" eaLnBrk="1" fontAlgn="auto" latinLnBrk="0" hangingPunct="1">
              <a:lnSpc>
                <a:spcPct val="90000"/>
              </a:lnSpc>
              <a:spcBef>
                <a:spcPts val="1000"/>
              </a:spcBef>
              <a:spcAft>
                <a:spcPts val="0"/>
              </a:spcAft>
              <a:buClrTx/>
              <a:buSzTx/>
              <a:buFontTx/>
              <a:buNone/>
              <a:tabLst/>
              <a:defRPr sz="1200" b="0">
                <a:solidFill>
                  <a:srgbClr val="1B2E4A"/>
                </a:solidFill>
              </a:defRPr>
            </a:lvl1pPr>
          </a:lstStyle>
          <a:p>
            <a:r>
              <a:rPr lang="en-GB" dirty="0"/>
              <a:t>English body copy here</a:t>
            </a:r>
          </a:p>
        </p:txBody>
      </p:sp>
    </p:spTree>
    <p:extLst>
      <p:ext uri="{BB962C8B-B14F-4D97-AF65-F5344CB8AC3E}">
        <p14:creationId xmlns:p14="http://schemas.microsoft.com/office/powerpoint/2010/main" val="56688519"/>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mbulance slide">
    <p:spTree>
      <p:nvGrpSpPr>
        <p:cNvPr id="1" name=""/>
        <p:cNvGrpSpPr/>
        <p:nvPr/>
      </p:nvGrpSpPr>
      <p:grpSpPr>
        <a:xfrm>
          <a:off x="0" y="0"/>
          <a:ext cx="0" cy="0"/>
          <a:chOff x="0" y="0"/>
          <a:chExt cx="0" cy="0"/>
        </a:xfrm>
      </p:grpSpPr>
      <p:pic>
        <p:nvPicPr>
          <p:cNvPr id="6" name="Picture 5" descr="A picture containing text&#10;&#10;Description automatically generated">
            <a:extLst>
              <a:ext uri="{FF2B5EF4-FFF2-40B4-BE49-F238E27FC236}">
                <a16:creationId xmlns:a16="http://schemas.microsoft.com/office/drawing/2014/main" id="{706F5C29-F5E2-0249-BD5E-B672A7CDBC2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7" name="Click to add title"/>
          <p:cNvSpPr txBox="1">
            <a:spLocks noGrp="1"/>
          </p:cNvSpPr>
          <p:nvPr>
            <p:ph type="title" hasCustomPrompt="1"/>
          </p:nvPr>
        </p:nvSpPr>
        <p:spPr>
          <a:xfrm>
            <a:off x="754708" y="381000"/>
            <a:ext cx="5039806" cy="911088"/>
          </a:xfrm>
          <a:prstGeom prst="rect">
            <a:avLst/>
          </a:prstGeom>
        </p:spPr>
        <p:txBody>
          <a:bodyPr/>
          <a:lstStyle>
            <a:lvl1pPr>
              <a:defRPr sz="2800">
                <a:solidFill>
                  <a:schemeClr val="accent1"/>
                </a:solidFill>
              </a:defRPr>
            </a:lvl1pPr>
          </a:lstStyle>
          <a:p>
            <a:r>
              <a:rPr lang="en-GB" dirty="0"/>
              <a:t>Welsh </a:t>
            </a:r>
            <a:r>
              <a:rPr dirty="0"/>
              <a:t>title</a:t>
            </a:r>
            <a:r>
              <a:rPr lang="en-GB" dirty="0"/>
              <a:t> here</a:t>
            </a:r>
            <a:endParaRPr dirty="0"/>
          </a:p>
        </p:txBody>
      </p:sp>
      <p:sp>
        <p:nvSpPr>
          <p:cNvPr id="28" name="Body Level One…"/>
          <p:cNvSpPr txBox="1">
            <a:spLocks noGrp="1"/>
          </p:cNvSpPr>
          <p:nvPr>
            <p:ph type="body" sz="quarter" idx="1" hasCustomPrompt="1"/>
          </p:nvPr>
        </p:nvSpPr>
        <p:spPr>
          <a:xfrm>
            <a:off x="754708" y="1451873"/>
            <a:ext cx="5039806" cy="911088"/>
          </a:xfrm>
          <a:prstGeom prst="rect">
            <a:avLst/>
          </a:prstGeom>
        </p:spPr>
        <p:txBody>
          <a:bodyPr/>
          <a:lstStyle>
            <a:lvl1pPr marL="0" indent="0">
              <a:buSzTx/>
              <a:buFontTx/>
              <a:buNone/>
              <a:defRPr sz="1600" b="1">
                <a:solidFill>
                  <a:schemeClr val="accent1"/>
                </a:solidFill>
              </a:defRPr>
            </a:lvl1pPr>
            <a:lvl2pPr marL="0" indent="457200">
              <a:buSzTx/>
              <a:buFontTx/>
              <a:buNone/>
              <a:defRPr sz="1600" b="1">
                <a:solidFill>
                  <a:schemeClr val="accent1"/>
                </a:solidFill>
              </a:defRPr>
            </a:lvl2pPr>
            <a:lvl3pPr marL="0" indent="914400">
              <a:buSzTx/>
              <a:buFontTx/>
              <a:buNone/>
              <a:defRPr sz="1600" b="1">
                <a:solidFill>
                  <a:schemeClr val="accent1"/>
                </a:solidFill>
              </a:defRPr>
            </a:lvl3pPr>
            <a:lvl4pPr marL="0" indent="1371600">
              <a:buSzTx/>
              <a:buFontTx/>
              <a:buNone/>
              <a:defRPr sz="1600" b="1">
                <a:solidFill>
                  <a:schemeClr val="accent1"/>
                </a:solidFill>
              </a:defRPr>
            </a:lvl4pPr>
            <a:lvl5pPr marL="0" indent="1828800">
              <a:buSzTx/>
              <a:buFontTx/>
              <a:buNone/>
              <a:defRPr sz="1600" b="1">
                <a:solidFill>
                  <a:schemeClr val="accent1"/>
                </a:solidFill>
              </a:defRPr>
            </a:lvl5pPr>
          </a:lstStyle>
          <a:p>
            <a:r>
              <a:rPr lang="en-GB" dirty="0"/>
              <a:t>Welsh </a:t>
            </a:r>
            <a:r>
              <a:rPr dirty="0"/>
              <a:t>subtitle</a:t>
            </a:r>
          </a:p>
          <a:p>
            <a:pPr lvl="2"/>
            <a:endParaRPr dirty="0"/>
          </a:p>
          <a:p>
            <a:pPr lvl="3"/>
            <a:endParaRPr dirty="0"/>
          </a:p>
          <a:p>
            <a:pPr lvl="4"/>
            <a:endParaRPr dirty="0"/>
          </a:p>
        </p:txBody>
      </p:sp>
      <p:sp>
        <p:nvSpPr>
          <p:cNvPr id="29" name="Text Placeholder 7"/>
          <p:cNvSpPr>
            <a:spLocks noGrp="1"/>
          </p:cNvSpPr>
          <p:nvPr>
            <p:ph type="body" sz="quarter" idx="21" hasCustomPrompt="1"/>
          </p:nvPr>
        </p:nvSpPr>
        <p:spPr>
          <a:xfrm>
            <a:off x="6272212" y="381000"/>
            <a:ext cx="5492751" cy="911225"/>
          </a:xfrm>
          <a:prstGeom prst="rect">
            <a:avLst/>
          </a:prstGeom>
        </p:spPr>
        <p:txBody>
          <a:bodyPr anchor="ctr"/>
          <a:lstStyle>
            <a:lvl1pPr marL="0" indent="0">
              <a:buNone/>
              <a:defRPr sz="2800"/>
            </a:lvl1pPr>
          </a:lstStyle>
          <a:p>
            <a:r>
              <a:rPr lang="en-GB" dirty="0"/>
              <a:t>English </a:t>
            </a:r>
            <a:r>
              <a:rPr dirty="0"/>
              <a:t>title</a:t>
            </a:r>
            <a:r>
              <a:rPr lang="en-GB" dirty="0"/>
              <a:t> here</a:t>
            </a:r>
            <a:endParaRPr dirty="0"/>
          </a:p>
        </p:txBody>
      </p:sp>
      <p:sp>
        <p:nvSpPr>
          <p:cNvPr id="30" name="Text Placeholder 13"/>
          <p:cNvSpPr>
            <a:spLocks noGrp="1"/>
          </p:cNvSpPr>
          <p:nvPr>
            <p:ph type="body" sz="quarter" idx="22" hasCustomPrompt="1"/>
          </p:nvPr>
        </p:nvSpPr>
        <p:spPr>
          <a:xfrm>
            <a:off x="6272212" y="1451872"/>
            <a:ext cx="5492751" cy="911089"/>
          </a:xfrm>
          <a:prstGeom prst="rect">
            <a:avLst/>
          </a:prstGeom>
        </p:spPr>
        <p:txBody>
          <a:bodyPr/>
          <a:lstStyle>
            <a:lvl1pPr marL="0" indent="0">
              <a:buSzTx/>
              <a:buFontTx/>
              <a:buNone/>
              <a:defRPr sz="1600" b="1"/>
            </a:lvl1pPr>
          </a:lstStyle>
          <a:p>
            <a:r>
              <a:rPr lang="en-GB" dirty="0"/>
              <a:t>English </a:t>
            </a:r>
            <a:r>
              <a:rPr dirty="0"/>
              <a:t>subtitle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8" name="Body Level One…">
            <a:extLst>
              <a:ext uri="{FF2B5EF4-FFF2-40B4-BE49-F238E27FC236}">
                <a16:creationId xmlns:a16="http://schemas.microsoft.com/office/drawing/2014/main" id="{BCD7FD81-1DAE-304F-8DE1-A65DE6B34962}"/>
              </a:ext>
            </a:extLst>
          </p:cNvPr>
          <p:cNvSpPr txBox="1">
            <a:spLocks noGrp="1"/>
          </p:cNvSpPr>
          <p:nvPr>
            <p:ph type="body" sz="quarter" idx="23" hasCustomPrompt="1"/>
          </p:nvPr>
        </p:nvSpPr>
        <p:spPr>
          <a:xfrm>
            <a:off x="754708" y="2431587"/>
            <a:ext cx="5039806" cy="258532"/>
          </a:xfrm>
          <a:prstGeom prst="rect">
            <a:avLst/>
          </a:prstGeom>
        </p:spPr>
        <p:txBody>
          <a:bodyPr wrap="square">
            <a:spAutoFit/>
          </a:bodyPr>
          <a:lstStyle>
            <a:lvl1pPr marL="0" indent="0">
              <a:buSzTx/>
              <a:buFontTx/>
              <a:buNone/>
              <a:defRPr sz="1200" b="0">
                <a:solidFill>
                  <a:schemeClr val="accent1"/>
                </a:solidFill>
              </a:defRPr>
            </a:lvl1pPr>
            <a:lvl2pPr marL="0" indent="457200">
              <a:buSzTx/>
              <a:buFontTx/>
              <a:buNone/>
              <a:defRPr sz="1600" b="1">
                <a:solidFill>
                  <a:schemeClr val="accent1"/>
                </a:solidFill>
              </a:defRPr>
            </a:lvl2pPr>
            <a:lvl3pPr marL="0" indent="914400">
              <a:buSzTx/>
              <a:buFontTx/>
              <a:buNone/>
              <a:defRPr sz="1200" b="0">
                <a:solidFill>
                  <a:schemeClr val="accent1"/>
                </a:solidFill>
              </a:defRPr>
            </a:lvl3pPr>
            <a:lvl4pPr marL="0" indent="1371600">
              <a:buSzTx/>
              <a:buFontTx/>
              <a:buNone/>
              <a:defRPr sz="1200" b="0">
                <a:solidFill>
                  <a:schemeClr val="accent1"/>
                </a:solidFill>
              </a:defRPr>
            </a:lvl4pPr>
            <a:lvl5pPr marL="0" indent="1828800">
              <a:buSzTx/>
              <a:buFontTx/>
              <a:buNone/>
              <a:defRPr sz="1600" b="1">
                <a:solidFill>
                  <a:schemeClr val="accent1"/>
                </a:solidFill>
              </a:defRPr>
            </a:lvl5pPr>
          </a:lstStyle>
          <a:p>
            <a:r>
              <a:rPr lang="en-GB" dirty="0"/>
              <a:t>Welsh body copy here</a:t>
            </a:r>
            <a:endParaRPr dirty="0"/>
          </a:p>
        </p:txBody>
      </p:sp>
      <p:sp>
        <p:nvSpPr>
          <p:cNvPr id="9" name="Text Placeholder 13">
            <a:extLst>
              <a:ext uri="{FF2B5EF4-FFF2-40B4-BE49-F238E27FC236}">
                <a16:creationId xmlns:a16="http://schemas.microsoft.com/office/drawing/2014/main" id="{D2E640A4-6DF7-8140-9868-C238D8950C9B}"/>
              </a:ext>
            </a:extLst>
          </p:cNvPr>
          <p:cNvSpPr>
            <a:spLocks noGrp="1"/>
          </p:cNvSpPr>
          <p:nvPr>
            <p:ph type="body" sz="quarter" idx="24" hasCustomPrompt="1"/>
          </p:nvPr>
        </p:nvSpPr>
        <p:spPr>
          <a:xfrm>
            <a:off x="6272211" y="2431585"/>
            <a:ext cx="5492751" cy="258532"/>
          </a:xfrm>
          <a:prstGeom prst="rect">
            <a:avLst/>
          </a:prstGeom>
        </p:spPr>
        <p:txBody>
          <a:bodyPr wrap="square">
            <a:spAutoFit/>
          </a:bodyPr>
          <a:lstStyle>
            <a:lvl1pPr marL="0" marR="0" indent="0" algn="l" defTabSz="914400" rtl="0" eaLnBrk="1" fontAlgn="auto" latinLnBrk="0" hangingPunct="1">
              <a:lnSpc>
                <a:spcPct val="90000"/>
              </a:lnSpc>
              <a:spcBef>
                <a:spcPts val="1000"/>
              </a:spcBef>
              <a:spcAft>
                <a:spcPts val="0"/>
              </a:spcAft>
              <a:buClrTx/>
              <a:buSzTx/>
              <a:buFontTx/>
              <a:buNone/>
              <a:tabLst/>
              <a:defRPr sz="1200" b="0">
                <a:solidFill>
                  <a:srgbClr val="1B2E4A"/>
                </a:solidFill>
              </a:defRPr>
            </a:lvl1pPr>
          </a:lstStyle>
          <a:p>
            <a:r>
              <a:rPr lang="en-GB" dirty="0"/>
              <a:t>English body copy here</a:t>
            </a:r>
          </a:p>
        </p:txBody>
      </p:sp>
    </p:spTree>
    <p:extLst>
      <p:ext uri="{BB962C8B-B14F-4D97-AF65-F5344CB8AC3E}">
        <p14:creationId xmlns:p14="http://schemas.microsoft.com/office/powerpoint/2010/main" val="2155472330"/>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ack_cover slide">
    <p:spTree>
      <p:nvGrpSpPr>
        <p:cNvPr id="1" name=""/>
        <p:cNvGrpSpPr/>
        <p:nvPr/>
      </p:nvGrpSpPr>
      <p:grpSpPr>
        <a:xfrm>
          <a:off x="0" y="0"/>
          <a:ext cx="0" cy="0"/>
          <a:chOff x="0" y="0"/>
          <a:chExt cx="0" cy="0"/>
        </a:xfrm>
      </p:grpSpPr>
      <p:pic>
        <p:nvPicPr>
          <p:cNvPr id="3" name="Picture 2" descr="A group of people standing in front of a van&#10;&#10;Description automatically generated with medium confidence">
            <a:extLst>
              <a:ext uri="{FF2B5EF4-FFF2-40B4-BE49-F238E27FC236}">
                <a16:creationId xmlns:a16="http://schemas.microsoft.com/office/drawing/2014/main" id="{CD91CBB3-D467-D544-9A2A-EE1937D7E3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7" name="Click to add title"/>
          <p:cNvSpPr txBox="1">
            <a:spLocks noGrp="1"/>
          </p:cNvSpPr>
          <p:nvPr>
            <p:ph type="title" hasCustomPrompt="1"/>
          </p:nvPr>
        </p:nvSpPr>
        <p:spPr>
          <a:xfrm>
            <a:off x="754708" y="381000"/>
            <a:ext cx="5039806" cy="911088"/>
          </a:xfrm>
          <a:prstGeom prst="rect">
            <a:avLst/>
          </a:prstGeom>
        </p:spPr>
        <p:txBody>
          <a:bodyPr/>
          <a:lstStyle>
            <a:lvl1pPr>
              <a:defRPr sz="2800">
                <a:solidFill>
                  <a:schemeClr val="accent1"/>
                </a:solidFill>
              </a:defRPr>
            </a:lvl1pPr>
          </a:lstStyle>
          <a:p>
            <a:r>
              <a:rPr lang="en-GB" dirty="0"/>
              <a:t>Welsh </a:t>
            </a:r>
            <a:r>
              <a:rPr dirty="0"/>
              <a:t>title</a:t>
            </a:r>
            <a:r>
              <a:rPr lang="en-GB" dirty="0"/>
              <a:t> here</a:t>
            </a:r>
            <a:endParaRPr dirty="0"/>
          </a:p>
        </p:txBody>
      </p:sp>
      <p:sp>
        <p:nvSpPr>
          <p:cNvPr id="28" name="Body Level One…"/>
          <p:cNvSpPr txBox="1">
            <a:spLocks noGrp="1"/>
          </p:cNvSpPr>
          <p:nvPr>
            <p:ph type="body" sz="quarter" idx="1" hasCustomPrompt="1"/>
          </p:nvPr>
        </p:nvSpPr>
        <p:spPr>
          <a:xfrm>
            <a:off x="754708" y="1451873"/>
            <a:ext cx="5039806" cy="911088"/>
          </a:xfrm>
          <a:prstGeom prst="rect">
            <a:avLst/>
          </a:prstGeom>
        </p:spPr>
        <p:txBody>
          <a:bodyPr/>
          <a:lstStyle>
            <a:lvl1pPr marL="0" indent="0">
              <a:buSzTx/>
              <a:buFontTx/>
              <a:buNone/>
              <a:defRPr sz="1600" b="1">
                <a:solidFill>
                  <a:schemeClr val="accent1"/>
                </a:solidFill>
              </a:defRPr>
            </a:lvl1pPr>
            <a:lvl2pPr marL="0" indent="457200">
              <a:buSzTx/>
              <a:buFontTx/>
              <a:buNone/>
              <a:defRPr sz="1600" b="1">
                <a:solidFill>
                  <a:schemeClr val="accent1"/>
                </a:solidFill>
              </a:defRPr>
            </a:lvl2pPr>
            <a:lvl3pPr marL="0" indent="914400">
              <a:buSzTx/>
              <a:buFontTx/>
              <a:buNone/>
              <a:defRPr sz="1600" b="1">
                <a:solidFill>
                  <a:schemeClr val="accent1"/>
                </a:solidFill>
              </a:defRPr>
            </a:lvl3pPr>
            <a:lvl4pPr marL="0" indent="1371600">
              <a:buSzTx/>
              <a:buFontTx/>
              <a:buNone/>
              <a:defRPr sz="1600" b="1">
                <a:solidFill>
                  <a:schemeClr val="accent1"/>
                </a:solidFill>
              </a:defRPr>
            </a:lvl4pPr>
            <a:lvl5pPr marL="0" indent="1828800">
              <a:buSzTx/>
              <a:buFontTx/>
              <a:buNone/>
              <a:defRPr sz="1600" b="1">
                <a:solidFill>
                  <a:schemeClr val="accent1"/>
                </a:solidFill>
              </a:defRPr>
            </a:lvl5pPr>
          </a:lstStyle>
          <a:p>
            <a:r>
              <a:rPr lang="en-GB" dirty="0"/>
              <a:t>Welsh </a:t>
            </a:r>
            <a:r>
              <a:rPr dirty="0"/>
              <a:t>subtitle</a:t>
            </a:r>
          </a:p>
          <a:p>
            <a:pPr lvl="2"/>
            <a:endParaRPr dirty="0"/>
          </a:p>
          <a:p>
            <a:pPr lvl="3"/>
            <a:endParaRPr dirty="0"/>
          </a:p>
          <a:p>
            <a:pPr lvl="4"/>
            <a:endParaRPr dirty="0"/>
          </a:p>
        </p:txBody>
      </p:sp>
      <p:sp>
        <p:nvSpPr>
          <p:cNvPr id="29" name="Text Placeholder 7"/>
          <p:cNvSpPr>
            <a:spLocks noGrp="1"/>
          </p:cNvSpPr>
          <p:nvPr>
            <p:ph type="body" sz="quarter" idx="21" hasCustomPrompt="1"/>
          </p:nvPr>
        </p:nvSpPr>
        <p:spPr>
          <a:xfrm>
            <a:off x="6272212" y="381000"/>
            <a:ext cx="5492751" cy="911225"/>
          </a:xfrm>
          <a:prstGeom prst="rect">
            <a:avLst/>
          </a:prstGeom>
        </p:spPr>
        <p:txBody>
          <a:bodyPr anchor="ctr"/>
          <a:lstStyle>
            <a:lvl1pPr marL="0" indent="0">
              <a:buNone/>
              <a:defRPr sz="2800"/>
            </a:lvl1pPr>
          </a:lstStyle>
          <a:p>
            <a:r>
              <a:rPr lang="en-GB" dirty="0"/>
              <a:t>English </a:t>
            </a:r>
            <a:r>
              <a:rPr dirty="0"/>
              <a:t>title</a:t>
            </a:r>
            <a:r>
              <a:rPr lang="en-GB" dirty="0"/>
              <a:t> here</a:t>
            </a:r>
            <a:endParaRPr dirty="0"/>
          </a:p>
        </p:txBody>
      </p:sp>
      <p:sp>
        <p:nvSpPr>
          <p:cNvPr id="30" name="Text Placeholder 13"/>
          <p:cNvSpPr>
            <a:spLocks noGrp="1"/>
          </p:cNvSpPr>
          <p:nvPr>
            <p:ph type="body" sz="quarter" idx="22" hasCustomPrompt="1"/>
          </p:nvPr>
        </p:nvSpPr>
        <p:spPr>
          <a:xfrm>
            <a:off x="6272212" y="1451872"/>
            <a:ext cx="5492751" cy="911089"/>
          </a:xfrm>
          <a:prstGeom prst="rect">
            <a:avLst/>
          </a:prstGeom>
        </p:spPr>
        <p:txBody>
          <a:bodyPr/>
          <a:lstStyle>
            <a:lvl1pPr marL="0" indent="0">
              <a:buSzTx/>
              <a:buFontTx/>
              <a:buNone/>
              <a:defRPr sz="1600" b="1"/>
            </a:lvl1pPr>
          </a:lstStyle>
          <a:p>
            <a:r>
              <a:rPr lang="en-GB" dirty="0"/>
              <a:t>English </a:t>
            </a:r>
            <a:r>
              <a:rPr dirty="0"/>
              <a:t>subtitle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0" name="Body Level One…">
            <a:extLst>
              <a:ext uri="{FF2B5EF4-FFF2-40B4-BE49-F238E27FC236}">
                <a16:creationId xmlns:a16="http://schemas.microsoft.com/office/drawing/2014/main" id="{5FFEEAE7-4E21-1744-94BD-F41A8DA505F1}"/>
              </a:ext>
            </a:extLst>
          </p:cNvPr>
          <p:cNvSpPr txBox="1">
            <a:spLocks noGrp="1"/>
          </p:cNvSpPr>
          <p:nvPr>
            <p:ph type="body" sz="quarter" idx="23" hasCustomPrompt="1"/>
          </p:nvPr>
        </p:nvSpPr>
        <p:spPr>
          <a:xfrm>
            <a:off x="754708" y="2431587"/>
            <a:ext cx="5039806" cy="258532"/>
          </a:xfrm>
          <a:prstGeom prst="rect">
            <a:avLst/>
          </a:prstGeom>
        </p:spPr>
        <p:txBody>
          <a:bodyPr wrap="square">
            <a:spAutoFit/>
          </a:bodyPr>
          <a:lstStyle>
            <a:lvl1pPr marL="0" indent="0">
              <a:buSzTx/>
              <a:buFontTx/>
              <a:buNone/>
              <a:defRPr sz="1200" b="0">
                <a:solidFill>
                  <a:schemeClr val="accent1"/>
                </a:solidFill>
              </a:defRPr>
            </a:lvl1pPr>
            <a:lvl2pPr marL="0" indent="457200">
              <a:buSzTx/>
              <a:buFontTx/>
              <a:buNone/>
              <a:defRPr sz="1600" b="1">
                <a:solidFill>
                  <a:schemeClr val="accent1"/>
                </a:solidFill>
              </a:defRPr>
            </a:lvl2pPr>
            <a:lvl3pPr marL="0" indent="914400">
              <a:buSzTx/>
              <a:buFontTx/>
              <a:buNone/>
              <a:defRPr sz="1200" b="0">
                <a:solidFill>
                  <a:schemeClr val="accent1"/>
                </a:solidFill>
              </a:defRPr>
            </a:lvl3pPr>
            <a:lvl4pPr marL="0" indent="1371600">
              <a:buSzTx/>
              <a:buFontTx/>
              <a:buNone/>
              <a:defRPr sz="1200" b="0">
                <a:solidFill>
                  <a:schemeClr val="accent1"/>
                </a:solidFill>
              </a:defRPr>
            </a:lvl4pPr>
            <a:lvl5pPr marL="0" indent="1828800">
              <a:buSzTx/>
              <a:buFontTx/>
              <a:buNone/>
              <a:defRPr sz="1600" b="1">
                <a:solidFill>
                  <a:schemeClr val="accent1"/>
                </a:solidFill>
              </a:defRPr>
            </a:lvl5pPr>
          </a:lstStyle>
          <a:p>
            <a:r>
              <a:rPr lang="en-GB" dirty="0"/>
              <a:t>Welsh body copy here</a:t>
            </a:r>
            <a:endParaRPr dirty="0"/>
          </a:p>
        </p:txBody>
      </p:sp>
      <p:sp>
        <p:nvSpPr>
          <p:cNvPr id="11" name="Text Placeholder 13">
            <a:extLst>
              <a:ext uri="{FF2B5EF4-FFF2-40B4-BE49-F238E27FC236}">
                <a16:creationId xmlns:a16="http://schemas.microsoft.com/office/drawing/2014/main" id="{354B6673-0208-574A-AC8E-D25A250D7451}"/>
              </a:ext>
            </a:extLst>
          </p:cNvPr>
          <p:cNvSpPr>
            <a:spLocks noGrp="1"/>
          </p:cNvSpPr>
          <p:nvPr>
            <p:ph type="body" sz="quarter" idx="24" hasCustomPrompt="1"/>
          </p:nvPr>
        </p:nvSpPr>
        <p:spPr>
          <a:xfrm>
            <a:off x="6272211" y="2431585"/>
            <a:ext cx="5492751" cy="258532"/>
          </a:xfrm>
          <a:prstGeom prst="rect">
            <a:avLst/>
          </a:prstGeom>
        </p:spPr>
        <p:txBody>
          <a:bodyPr wrap="square">
            <a:spAutoFit/>
          </a:bodyPr>
          <a:lstStyle>
            <a:lvl1pPr marL="0" marR="0" indent="0" algn="l" defTabSz="914400" rtl="0" eaLnBrk="1" fontAlgn="auto" latinLnBrk="0" hangingPunct="1">
              <a:lnSpc>
                <a:spcPct val="90000"/>
              </a:lnSpc>
              <a:spcBef>
                <a:spcPts val="1000"/>
              </a:spcBef>
              <a:spcAft>
                <a:spcPts val="0"/>
              </a:spcAft>
              <a:buClrTx/>
              <a:buSzTx/>
              <a:buFontTx/>
              <a:buNone/>
              <a:tabLst/>
              <a:defRPr sz="1200" b="0">
                <a:solidFill>
                  <a:srgbClr val="1B2E4A"/>
                </a:solidFill>
              </a:defRPr>
            </a:lvl1pPr>
          </a:lstStyle>
          <a:p>
            <a:r>
              <a:rPr lang="en-GB" dirty="0"/>
              <a:t>English body copy here</a:t>
            </a:r>
          </a:p>
        </p:txBody>
      </p:sp>
    </p:spTree>
    <p:extLst>
      <p:ext uri="{BB962C8B-B14F-4D97-AF65-F5344CB8AC3E}">
        <p14:creationId xmlns:p14="http://schemas.microsoft.com/office/powerpoint/2010/main" val="3368763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CCF97B-DC61-4EED-84A9-0F60D72B9C02}"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26/06/2026</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FACD93-BE6E-4684-960E-E880009DF8D4}"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0914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5227638" cy="13255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rPr dirty="0"/>
              <a:t>Title Text</a:t>
            </a:r>
          </a:p>
        </p:txBody>
      </p:sp>
      <p:sp>
        <p:nvSpPr>
          <p:cNvPr id="3" name="Body Level One…"/>
          <p:cNvSpPr txBox="1">
            <a:spLocks noGrp="1"/>
          </p:cNvSpPr>
          <p:nvPr>
            <p:ph type="body" idx="1"/>
          </p:nvPr>
        </p:nvSpPr>
        <p:spPr>
          <a:xfrm>
            <a:off x="838200" y="1825625"/>
            <a:ext cx="5227638" cy="41296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rPr dirty="0"/>
              <a:t>Body Level One</a:t>
            </a:r>
          </a:p>
          <a:p>
            <a:pPr lvl="1"/>
            <a:r>
              <a:rPr dirty="0"/>
              <a:t>Body Level Two</a:t>
            </a:r>
          </a:p>
          <a:p>
            <a:pPr lvl="2"/>
            <a:r>
              <a:rPr dirty="0"/>
              <a:t>Body Level Three</a:t>
            </a:r>
          </a:p>
          <a:p>
            <a:pPr lvl="3"/>
            <a:r>
              <a:rPr dirty="0"/>
              <a:t>Body Level Four</a:t>
            </a:r>
            <a:endParaRPr lang="en-GB" dirty="0"/>
          </a:p>
          <a:p>
            <a:pPr lvl="4"/>
            <a:r>
              <a:rPr lang="en-GB" dirty="0"/>
              <a:t>Body Level Five</a:t>
            </a:r>
          </a:p>
        </p:txBody>
      </p:sp>
      <p:sp>
        <p:nvSpPr>
          <p:cNvPr id="4" name="Rectangle 4"/>
          <p:cNvSpPr/>
          <p:nvPr/>
        </p:nvSpPr>
        <p:spPr>
          <a:xfrm>
            <a:off x="0" y="6470374"/>
            <a:ext cx="12192000" cy="387627"/>
          </a:xfrm>
          <a:prstGeom prst="rect">
            <a:avLst/>
          </a:prstGeom>
          <a:solidFill>
            <a:srgbClr val="D4B77E"/>
          </a:solidFill>
          <a:ln w="12700">
            <a:miter lim="400000"/>
          </a:ln>
        </p:spPr>
        <p:txBody>
          <a:bodyPr lIns="45719" rIns="45719" anchor="ctr"/>
          <a:lstStyle/>
          <a:p>
            <a:pPr algn="ctr">
              <a:defRPr>
                <a:solidFill>
                  <a:srgbClr val="FFFFFF"/>
                </a:solidFill>
              </a:defRPr>
            </a:pPr>
            <a:endParaRPr/>
          </a:p>
        </p:txBody>
      </p:sp>
      <p:sp>
        <p:nvSpPr>
          <p:cNvPr id="5" name="Slide Number"/>
          <p:cNvSpPr txBox="1">
            <a:spLocks noGrp="1"/>
          </p:cNvSpPr>
          <p:nvPr>
            <p:ph type="sldNum" sz="quarter" idx="2"/>
          </p:nvPr>
        </p:nvSpPr>
        <p:spPr>
          <a:xfrm>
            <a:off x="9156700" y="6489699"/>
            <a:ext cx="2844800" cy="368301"/>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dirty="0"/>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Lst>
  <p:transition spd="med"/>
  <p:txStyles>
    <p:titleStyle>
      <a:lvl1pPr marL="0" marR="0" indent="0" algn="l" defTabSz="914400" rtl="0" eaLnBrk="1" latinLnBrk="0" hangingPunct="1">
        <a:lnSpc>
          <a:spcPct val="90000"/>
        </a:lnSpc>
        <a:spcBef>
          <a:spcPts val="0"/>
        </a:spcBef>
        <a:spcAft>
          <a:spcPts val="0"/>
        </a:spcAft>
        <a:buClrTx/>
        <a:buSzTx/>
        <a:buFontTx/>
        <a:buNone/>
        <a:tabLst/>
        <a:defRPr sz="2400" b="0" i="0" u="none" strike="noStrike" cap="none" spc="0" baseline="0">
          <a:solidFill>
            <a:srgbClr val="1B2E4A"/>
          </a:solidFill>
          <a:uFillTx/>
          <a:latin typeface="Arial"/>
          <a:ea typeface="Arial"/>
          <a:cs typeface="Arial"/>
          <a:sym typeface="Arial"/>
        </a:defRPr>
      </a:lvl1pPr>
      <a:lvl2pPr marL="0" marR="0" indent="0" algn="l" defTabSz="914400" rtl="0" eaLnBrk="1" latinLnBrk="0" hangingPunct="1">
        <a:lnSpc>
          <a:spcPct val="90000"/>
        </a:lnSpc>
        <a:spcBef>
          <a:spcPts val="0"/>
        </a:spcBef>
        <a:spcAft>
          <a:spcPts val="0"/>
        </a:spcAft>
        <a:buClrTx/>
        <a:buSzTx/>
        <a:buFontTx/>
        <a:buNone/>
        <a:tabLst/>
        <a:defRPr sz="2400" b="0" i="0" u="none" strike="noStrike" cap="none" spc="0" baseline="0">
          <a:solidFill>
            <a:srgbClr val="1B2E4A"/>
          </a:solidFill>
          <a:uFillTx/>
          <a:latin typeface="Arial"/>
          <a:ea typeface="Arial"/>
          <a:cs typeface="Arial"/>
          <a:sym typeface="Arial"/>
        </a:defRPr>
      </a:lvl2pPr>
      <a:lvl3pPr marL="0" marR="0" indent="0" algn="l" defTabSz="914400" rtl="0" eaLnBrk="1" latinLnBrk="0" hangingPunct="1">
        <a:lnSpc>
          <a:spcPct val="90000"/>
        </a:lnSpc>
        <a:spcBef>
          <a:spcPts val="0"/>
        </a:spcBef>
        <a:spcAft>
          <a:spcPts val="0"/>
        </a:spcAft>
        <a:buClrTx/>
        <a:buSzTx/>
        <a:buFontTx/>
        <a:buNone/>
        <a:tabLst/>
        <a:defRPr sz="2400" b="0" i="0" u="none" strike="noStrike" cap="none" spc="0" baseline="0">
          <a:solidFill>
            <a:srgbClr val="1B2E4A"/>
          </a:solidFill>
          <a:uFillTx/>
          <a:latin typeface="Arial"/>
          <a:ea typeface="Arial"/>
          <a:cs typeface="Arial"/>
          <a:sym typeface="Arial"/>
        </a:defRPr>
      </a:lvl3pPr>
      <a:lvl4pPr marL="0" marR="0" indent="0" algn="l" defTabSz="914400" rtl="0" eaLnBrk="1" latinLnBrk="0" hangingPunct="1">
        <a:lnSpc>
          <a:spcPct val="90000"/>
        </a:lnSpc>
        <a:spcBef>
          <a:spcPts val="0"/>
        </a:spcBef>
        <a:spcAft>
          <a:spcPts val="0"/>
        </a:spcAft>
        <a:buClrTx/>
        <a:buSzTx/>
        <a:buFontTx/>
        <a:buNone/>
        <a:tabLst/>
        <a:defRPr sz="2400" b="0" i="0" u="none" strike="noStrike" cap="none" spc="0" baseline="0">
          <a:solidFill>
            <a:srgbClr val="1B2E4A"/>
          </a:solidFill>
          <a:uFillTx/>
          <a:latin typeface="Arial"/>
          <a:ea typeface="Arial"/>
          <a:cs typeface="Arial"/>
          <a:sym typeface="Arial"/>
        </a:defRPr>
      </a:lvl4pPr>
      <a:lvl5pPr marL="0" marR="0" indent="0" algn="l" defTabSz="914400" rtl="0" eaLnBrk="1" latinLnBrk="0" hangingPunct="1">
        <a:lnSpc>
          <a:spcPct val="90000"/>
        </a:lnSpc>
        <a:spcBef>
          <a:spcPts val="0"/>
        </a:spcBef>
        <a:spcAft>
          <a:spcPts val="0"/>
        </a:spcAft>
        <a:buClrTx/>
        <a:buSzTx/>
        <a:buFontTx/>
        <a:buNone/>
        <a:tabLst/>
        <a:defRPr sz="2400" b="0" i="0" u="none" strike="noStrike" cap="none" spc="0" baseline="0">
          <a:solidFill>
            <a:srgbClr val="1B2E4A"/>
          </a:solidFill>
          <a:uFillTx/>
          <a:latin typeface="Arial"/>
          <a:ea typeface="Arial"/>
          <a:cs typeface="Arial"/>
          <a:sym typeface="Arial"/>
        </a:defRPr>
      </a:lvl5pPr>
      <a:lvl6pPr marL="0" marR="0" indent="0" algn="l" defTabSz="914400" rtl="0" eaLnBrk="1" latinLnBrk="0" hangingPunct="1">
        <a:lnSpc>
          <a:spcPct val="90000"/>
        </a:lnSpc>
        <a:spcBef>
          <a:spcPts val="0"/>
        </a:spcBef>
        <a:spcAft>
          <a:spcPts val="0"/>
        </a:spcAft>
        <a:buClrTx/>
        <a:buSzTx/>
        <a:buFontTx/>
        <a:buNone/>
        <a:tabLst/>
        <a:defRPr sz="2400" b="0" i="0" u="none" strike="noStrike" cap="none" spc="0" baseline="0">
          <a:solidFill>
            <a:srgbClr val="1B2E4A"/>
          </a:solidFill>
          <a:uFillTx/>
          <a:latin typeface="Arial"/>
          <a:ea typeface="Arial"/>
          <a:cs typeface="Arial"/>
          <a:sym typeface="Arial"/>
        </a:defRPr>
      </a:lvl6pPr>
      <a:lvl7pPr marL="0" marR="0" indent="0" algn="l" defTabSz="914400" rtl="0" eaLnBrk="1" latinLnBrk="0" hangingPunct="1">
        <a:lnSpc>
          <a:spcPct val="90000"/>
        </a:lnSpc>
        <a:spcBef>
          <a:spcPts val="0"/>
        </a:spcBef>
        <a:spcAft>
          <a:spcPts val="0"/>
        </a:spcAft>
        <a:buClrTx/>
        <a:buSzTx/>
        <a:buFontTx/>
        <a:buNone/>
        <a:tabLst/>
        <a:defRPr sz="2400" b="0" i="0" u="none" strike="noStrike" cap="none" spc="0" baseline="0">
          <a:solidFill>
            <a:srgbClr val="1B2E4A"/>
          </a:solidFill>
          <a:uFillTx/>
          <a:latin typeface="Arial"/>
          <a:ea typeface="Arial"/>
          <a:cs typeface="Arial"/>
          <a:sym typeface="Arial"/>
        </a:defRPr>
      </a:lvl7pPr>
      <a:lvl8pPr marL="0" marR="0" indent="0" algn="l" defTabSz="914400" rtl="0" eaLnBrk="1" latinLnBrk="0" hangingPunct="1">
        <a:lnSpc>
          <a:spcPct val="90000"/>
        </a:lnSpc>
        <a:spcBef>
          <a:spcPts val="0"/>
        </a:spcBef>
        <a:spcAft>
          <a:spcPts val="0"/>
        </a:spcAft>
        <a:buClrTx/>
        <a:buSzTx/>
        <a:buFontTx/>
        <a:buNone/>
        <a:tabLst/>
        <a:defRPr sz="2400" b="0" i="0" u="none" strike="noStrike" cap="none" spc="0" baseline="0">
          <a:solidFill>
            <a:srgbClr val="1B2E4A"/>
          </a:solidFill>
          <a:uFillTx/>
          <a:latin typeface="Arial"/>
          <a:ea typeface="Arial"/>
          <a:cs typeface="Arial"/>
          <a:sym typeface="Arial"/>
        </a:defRPr>
      </a:lvl8pPr>
      <a:lvl9pPr marL="0" marR="0" indent="0" algn="l" defTabSz="914400" rtl="0" eaLnBrk="1" latinLnBrk="0" hangingPunct="1">
        <a:lnSpc>
          <a:spcPct val="90000"/>
        </a:lnSpc>
        <a:spcBef>
          <a:spcPts val="0"/>
        </a:spcBef>
        <a:spcAft>
          <a:spcPts val="0"/>
        </a:spcAft>
        <a:buClrTx/>
        <a:buSzTx/>
        <a:buFontTx/>
        <a:buNone/>
        <a:tabLst/>
        <a:defRPr sz="2400" b="0" i="0" u="none" strike="noStrike" cap="none" spc="0" baseline="0">
          <a:solidFill>
            <a:srgbClr val="1B2E4A"/>
          </a:solidFill>
          <a:uFillTx/>
          <a:latin typeface="Arial"/>
          <a:ea typeface="Arial"/>
          <a:cs typeface="Arial"/>
          <a:sym typeface="Arial"/>
        </a:defRPr>
      </a:lvl9pPr>
    </p:titleStyle>
    <p:bodyStyle>
      <a:lvl1pPr marL="228600" marR="0" indent="-228600" algn="l" defTabSz="914400" rtl="0" eaLnBrk="1" latinLnBrk="0" hangingPunct="1">
        <a:lnSpc>
          <a:spcPct val="90000"/>
        </a:lnSpc>
        <a:spcBef>
          <a:spcPts val="1000"/>
        </a:spcBef>
        <a:spcAft>
          <a:spcPts val="0"/>
        </a:spcAft>
        <a:buClrTx/>
        <a:buSzPct val="100000"/>
        <a:buFont typeface="Arial"/>
        <a:buChar char="•"/>
        <a:tabLst/>
        <a:defRPr sz="2000" b="0" i="0" u="none" strike="noStrike" cap="none" spc="0" baseline="0">
          <a:solidFill>
            <a:srgbClr val="1B2E4A"/>
          </a:solidFill>
          <a:uFillTx/>
          <a:latin typeface="Arial"/>
          <a:ea typeface="Arial"/>
          <a:cs typeface="Arial"/>
          <a:sym typeface="Arial"/>
        </a:defRPr>
      </a:lvl1pPr>
      <a:lvl2pPr marL="685800" marR="0" indent="-228600" algn="l" defTabSz="914400" rtl="0" eaLnBrk="1" latinLnBrk="0" hangingPunct="1">
        <a:lnSpc>
          <a:spcPct val="90000"/>
        </a:lnSpc>
        <a:spcBef>
          <a:spcPts val="1000"/>
        </a:spcBef>
        <a:spcAft>
          <a:spcPts val="0"/>
        </a:spcAft>
        <a:buClrTx/>
        <a:buSzPct val="100000"/>
        <a:buFont typeface="Arial"/>
        <a:buChar char="•"/>
        <a:tabLst/>
        <a:defRPr sz="1800" b="0" i="0" u="none" strike="noStrike" cap="none" spc="0" baseline="0">
          <a:solidFill>
            <a:srgbClr val="1B2E4A"/>
          </a:solidFill>
          <a:uFillTx/>
          <a:latin typeface="Arial"/>
          <a:ea typeface="Arial"/>
          <a:cs typeface="Arial"/>
          <a:sym typeface="Arial"/>
        </a:defRPr>
      </a:lvl2pPr>
      <a:lvl3pPr marL="1143000" marR="0" indent="-228600" algn="l" defTabSz="914400" rtl="0" eaLnBrk="1" latinLnBrk="0" hangingPunct="1">
        <a:lnSpc>
          <a:spcPct val="90000"/>
        </a:lnSpc>
        <a:spcBef>
          <a:spcPts val="1000"/>
        </a:spcBef>
        <a:spcAft>
          <a:spcPts val="0"/>
        </a:spcAft>
        <a:buClrTx/>
        <a:buSzPct val="100000"/>
        <a:buFont typeface="Arial"/>
        <a:buChar char="•"/>
        <a:tabLst/>
        <a:defRPr sz="1600" b="0" i="0" u="none" strike="noStrike" cap="none" spc="0" baseline="0">
          <a:solidFill>
            <a:srgbClr val="1B2E4A"/>
          </a:solidFill>
          <a:uFillTx/>
          <a:latin typeface="Arial"/>
          <a:ea typeface="Arial"/>
          <a:cs typeface="Arial"/>
          <a:sym typeface="Arial"/>
        </a:defRPr>
      </a:lvl3pPr>
      <a:lvl4pPr marL="1628775" marR="0" indent="-257175" algn="l" defTabSz="914400" rtl="0" eaLnBrk="1" latinLnBrk="0" hangingPunct="1">
        <a:lnSpc>
          <a:spcPct val="90000"/>
        </a:lnSpc>
        <a:spcBef>
          <a:spcPts val="1000"/>
        </a:spcBef>
        <a:spcAft>
          <a:spcPts val="0"/>
        </a:spcAft>
        <a:buClrTx/>
        <a:buSzPct val="100000"/>
        <a:buFont typeface="Arial"/>
        <a:buChar char="•"/>
        <a:tabLst/>
        <a:defRPr sz="1400" b="0" i="0" u="none" strike="noStrike" cap="none" spc="0" baseline="0">
          <a:solidFill>
            <a:srgbClr val="1B2E4A"/>
          </a:solidFill>
          <a:uFillTx/>
          <a:latin typeface="Arial"/>
          <a:ea typeface="Arial"/>
          <a:cs typeface="Arial"/>
          <a:sym typeface="Arial"/>
        </a:defRPr>
      </a:lvl4pPr>
      <a:lvl5pPr marL="2122714" marR="0" indent="-293914" algn="l" defTabSz="914400" rtl="0" eaLnBrk="1" latinLnBrk="0" hangingPunct="1">
        <a:lnSpc>
          <a:spcPct val="90000"/>
        </a:lnSpc>
        <a:spcBef>
          <a:spcPts val="1000"/>
        </a:spcBef>
        <a:spcAft>
          <a:spcPts val="0"/>
        </a:spcAft>
        <a:buClrTx/>
        <a:buSzPct val="100000"/>
        <a:buFont typeface="Arial"/>
        <a:buChar char="•"/>
        <a:tabLst/>
        <a:defRPr sz="1200" b="0" i="0" u="none" strike="noStrike" cap="none" spc="0" baseline="0">
          <a:solidFill>
            <a:srgbClr val="1B2E4A"/>
          </a:solidFill>
          <a:uFillTx/>
          <a:latin typeface="Arial"/>
          <a:ea typeface="Arial"/>
          <a:cs typeface="Arial"/>
          <a:sym typeface="Arial"/>
        </a:defRPr>
      </a:lvl5pPr>
      <a:lvl6pPr marL="2514600" marR="0" indent="-228600" algn="l" defTabSz="914400" rtl="0" eaLnBrk="1" latinLnBrk="0" hangingPunct="1">
        <a:lnSpc>
          <a:spcPct val="90000"/>
        </a:lnSpc>
        <a:spcBef>
          <a:spcPts val="1000"/>
        </a:spcBef>
        <a:spcAft>
          <a:spcPts val="0"/>
        </a:spcAft>
        <a:buClrTx/>
        <a:buSzPct val="100000"/>
        <a:buFont typeface="Arial"/>
        <a:buChar char="•"/>
        <a:tabLst/>
        <a:defRPr sz="1800" b="0" i="0" u="none" strike="noStrike" cap="none" spc="0" baseline="0">
          <a:solidFill>
            <a:srgbClr val="1B2E4A"/>
          </a:solidFill>
          <a:uFillTx/>
          <a:latin typeface="Arial"/>
          <a:ea typeface="Arial"/>
          <a:cs typeface="Arial"/>
          <a:sym typeface="Arial"/>
        </a:defRPr>
      </a:lvl6pPr>
      <a:lvl7pPr marL="2971800" marR="0" indent="-228600" algn="l" defTabSz="914400" rtl="0" eaLnBrk="1" latinLnBrk="0" hangingPunct="1">
        <a:lnSpc>
          <a:spcPct val="90000"/>
        </a:lnSpc>
        <a:spcBef>
          <a:spcPts val="1000"/>
        </a:spcBef>
        <a:spcAft>
          <a:spcPts val="0"/>
        </a:spcAft>
        <a:buClrTx/>
        <a:buSzPct val="100000"/>
        <a:buFont typeface="Arial"/>
        <a:buChar char="•"/>
        <a:tabLst/>
        <a:defRPr sz="1800" b="0" i="0" u="none" strike="noStrike" cap="none" spc="0" baseline="0">
          <a:solidFill>
            <a:srgbClr val="1B2E4A"/>
          </a:solidFill>
          <a:uFillTx/>
          <a:latin typeface="Arial"/>
          <a:ea typeface="Arial"/>
          <a:cs typeface="Arial"/>
          <a:sym typeface="Arial"/>
        </a:defRPr>
      </a:lvl7pPr>
      <a:lvl8pPr marL="3429000" marR="0" indent="-228600" algn="l" defTabSz="914400" rtl="0" eaLnBrk="1" latinLnBrk="0" hangingPunct="1">
        <a:lnSpc>
          <a:spcPct val="90000"/>
        </a:lnSpc>
        <a:spcBef>
          <a:spcPts val="1000"/>
        </a:spcBef>
        <a:spcAft>
          <a:spcPts val="0"/>
        </a:spcAft>
        <a:buClrTx/>
        <a:buSzPct val="100000"/>
        <a:buFont typeface="Arial"/>
        <a:buChar char="•"/>
        <a:tabLst/>
        <a:defRPr sz="1800" b="0" i="0" u="none" strike="noStrike" cap="none" spc="0" baseline="0">
          <a:solidFill>
            <a:srgbClr val="1B2E4A"/>
          </a:solidFill>
          <a:uFillTx/>
          <a:latin typeface="Arial"/>
          <a:ea typeface="Arial"/>
          <a:cs typeface="Arial"/>
          <a:sym typeface="Arial"/>
        </a:defRPr>
      </a:lvl8pPr>
      <a:lvl9pPr marL="3886200" marR="0" indent="-228600" algn="l" defTabSz="914400" rtl="0" eaLnBrk="1" latinLnBrk="0" hangingPunct="1">
        <a:lnSpc>
          <a:spcPct val="90000"/>
        </a:lnSpc>
        <a:spcBef>
          <a:spcPts val="1000"/>
        </a:spcBef>
        <a:spcAft>
          <a:spcPts val="0"/>
        </a:spcAft>
        <a:buClrTx/>
        <a:buSzPct val="100000"/>
        <a:buFont typeface="Arial"/>
        <a:buChar char="•"/>
        <a:tabLst/>
        <a:defRPr sz="1800" b="0" i="0" u="none" strike="noStrike" cap="none" spc="0" baseline="0">
          <a:solidFill>
            <a:srgbClr val="1B2E4A"/>
          </a:solidFill>
          <a:uFillTx/>
          <a:latin typeface="Arial"/>
          <a:ea typeface="Arial"/>
          <a:cs typeface="Arial"/>
          <a:sym typeface="Arial"/>
        </a:defRPr>
      </a:lvl9pPr>
    </p:bodyStyle>
    <p:otherStyle>
      <a:lvl1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CCF97B-DC61-4EED-84A9-0F60D72B9C02}" type="datetimeFigureOut">
              <a:rPr lang="en-GB" smtClean="0"/>
              <a:t>26/06/2026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FACD93-BE6E-4684-960E-E880009DF8D4}" type="slidenum">
              <a:rPr lang="en-GB" smtClean="0"/>
              <a:t>‹#›</a:t>
            </a:fld>
            <a:endParaRPr lang="en-GB"/>
          </a:p>
        </p:txBody>
      </p:sp>
    </p:spTree>
    <p:extLst>
      <p:ext uri="{BB962C8B-B14F-4D97-AF65-F5344CB8AC3E}">
        <p14:creationId xmlns:p14="http://schemas.microsoft.com/office/powerpoint/2010/main" val="835062772"/>
      </p:ext>
    </p:extLst>
  </p:cSld>
  <p:clrMap bg1="lt1" tx1="dk1" bg2="lt2" tx2="dk2" accent1="accent1" accent2="accent2" accent3="accent3" accent4="accent4" accent5="accent5" accent6="accent6" hlink="hlink" folHlink="folHlink"/>
  <p:sldLayoutIdLst>
    <p:sldLayoutId id="214748365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8.png"/><Relationship Id="rId4" Type="http://schemas.openxmlformats.org/officeDocument/2006/relationships/hyperlink" Target="https://forms.office.com/e/N2uCeh6BiE"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8.png"/><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8.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8.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8.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8.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8.png"/><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8" Type="http://schemas.openxmlformats.org/officeDocument/2006/relationships/hyperlink" Target="mailto:Emma.Egan@wales.nhs.uk" TargetMode="External"/><Relationship Id="rId13" Type="http://schemas.openxmlformats.org/officeDocument/2006/relationships/hyperlink" Target="mailto:Caroline.Wynne@wales.nhs.uk" TargetMode="External"/><Relationship Id="rId3" Type="http://schemas.openxmlformats.org/officeDocument/2006/relationships/slideLayout" Target="../slideLayouts/slideLayout6.xml"/><Relationship Id="rId7" Type="http://schemas.openxmlformats.org/officeDocument/2006/relationships/hyperlink" Target="mailto:Cassie.Williams2@wales.nhs.uk" TargetMode="External"/><Relationship Id="rId12" Type="http://schemas.openxmlformats.org/officeDocument/2006/relationships/hyperlink" Target="mailto:Lisa.Davies77@wales.nhs.uk" TargetMode="Externa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hyperlink" Target="mailto:Nia.Pain@wales.nhs.uk" TargetMode="External"/><Relationship Id="rId11" Type="http://schemas.openxmlformats.org/officeDocument/2006/relationships/hyperlink" Target="mailto:Katie.Procter@wales.nhs.uk" TargetMode="External"/><Relationship Id="rId5" Type="http://schemas.openxmlformats.org/officeDocument/2006/relationships/hyperlink" Target="mailto:Leanne.Harris1@wales.nhs.uk" TargetMode="External"/><Relationship Id="rId10" Type="http://schemas.openxmlformats.org/officeDocument/2006/relationships/hyperlink" Target="mailto:Paul.Austin2@wales.nhs.uk" TargetMode="External"/><Relationship Id="rId4" Type="http://schemas.openxmlformats.org/officeDocument/2006/relationships/hyperlink" Target="mailto:BCU.PrimaryCareClinicalGovernance@wales.nhs.uk" TargetMode="External"/><Relationship Id="rId9" Type="http://schemas.openxmlformats.org/officeDocument/2006/relationships/hyperlink" Target="mailto:Gill.Minson@wales.nhs.uk" TargetMode="External"/><Relationship Id="rId1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7269FD9-EF6E-45AC-B94E-EDD7616019E8}"/>
              </a:ext>
            </a:extLst>
          </p:cNvPr>
          <p:cNvSpPr>
            <a:spLocks noGrp="1"/>
          </p:cNvSpPr>
          <p:nvPr>
            <p:ph type="ctrTitle"/>
          </p:nvPr>
        </p:nvSpPr>
        <p:spPr>
          <a:xfrm>
            <a:off x="793376" y="1653988"/>
            <a:ext cx="7891836" cy="1680883"/>
          </a:xfrm>
        </p:spPr>
        <p:txBody>
          <a:bodyPr>
            <a:normAutofit fontScale="90000"/>
          </a:bodyPr>
          <a:lstStyle/>
          <a:p>
            <a:r>
              <a:rPr lang="en-GB" dirty="0">
                <a:solidFill>
                  <a:schemeClr val="bg1"/>
                </a:solidFill>
              </a:rPr>
              <a:t>Listening to People (Part 4) </a:t>
            </a:r>
          </a:p>
        </p:txBody>
      </p:sp>
      <p:sp>
        <p:nvSpPr>
          <p:cNvPr id="4" name="Subtitle 2">
            <a:extLst>
              <a:ext uri="{FF2B5EF4-FFF2-40B4-BE49-F238E27FC236}">
                <a16:creationId xmlns:a16="http://schemas.microsoft.com/office/drawing/2014/main" id="{0FAA8039-2F0B-4917-880C-5BC3DBAA2D20}"/>
              </a:ext>
            </a:extLst>
          </p:cNvPr>
          <p:cNvSpPr>
            <a:spLocks noGrp="1"/>
          </p:cNvSpPr>
          <p:nvPr>
            <p:ph type="subTitle" idx="1"/>
          </p:nvPr>
        </p:nvSpPr>
        <p:spPr>
          <a:xfrm>
            <a:off x="400825" y="4547253"/>
            <a:ext cx="6358871" cy="634004"/>
          </a:xfrm>
        </p:spPr>
        <p:txBody>
          <a:bodyPr/>
          <a:lstStyle/>
          <a:p>
            <a:r>
              <a:rPr lang="en-GB" dirty="0"/>
              <a:t>Training for Primary Care Contractors</a:t>
            </a:r>
          </a:p>
        </p:txBody>
      </p:sp>
    </p:spTree>
    <p:extLst>
      <p:ext uri="{BB962C8B-B14F-4D97-AF65-F5344CB8AC3E}">
        <p14:creationId xmlns:p14="http://schemas.microsoft.com/office/powerpoint/2010/main" val="3608127129"/>
      </p:ext>
    </p:extLst>
  </p:cSld>
  <p:clrMapOvr>
    <a:masterClrMapping/>
  </p:clrMapOvr>
  <mc:AlternateContent xmlns:mc="http://schemas.openxmlformats.org/markup-compatibility/2006" xmlns:p14="http://schemas.microsoft.com/office/powerpoint/2010/main">
    <mc:Choice Requires="p14">
      <p:transition spd="slow" p14:dur="2000" advTm="12735"/>
    </mc:Choice>
    <mc:Fallback xmlns="">
      <p:transition spd="slow" advTm="12735"/>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EB043B9-4789-D406-7BFE-67EE69E07C01}"/>
              </a:ext>
            </a:extLst>
          </p:cNvPr>
          <p:cNvSpPr>
            <a:spLocks noGrp="1"/>
          </p:cNvSpPr>
          <p:nvPr>
            <p:ph type="ctrTitle"/>
          </p:nvPr>
        </p:nvSpPr>
        <p:spPr>
          <a:xfrm>
            <a:off x="359229" y="279288"/>
            <a:ext cx="9144000" cy="700426"/>
          </a:xfrm>
        </p:spPr>
        <p:txBody>
          <a:bodyPr>
            <a:normAutofit/>
          </a:bodyPr>
          <a:lstStyle/>
          <a:p>
            <a:pPr algn="l"/>
            <a:r>
              <a:rPr lang="en-GB" sz="2800" b="1" dirty="0">
                <a:solidFill>
                  <a:srgbClr val="002060"/>
                </a:solidFill>
                <a:latin typeface="+mn-lt"/>
              </a:rPr>
              <a:t>Feedback </a:t>
            </a:r>
          </a:p>
        </p:txBody>
      </p:sp>
      <p:sp>
        <p:nvSpPr>
          <p:cNvPr id="9" name="Subtitle 8">
            <a:extLst>
              <a:ext uri="{FF2B5EF4-FFF2-40B4-BE49-F238E27FC236}">
                <a16:creationId xmlns:a16="http://schemas.microsoft.com/office/drawing/2014/main" id="{35EB27EC-697D-DF28-72AA-8F3DE3D11F78}"/>
              </a:ext>
            </a:extLst>
          </p:cNvPr>
          <p:cNvSpPr>
            <a:spLocks noGrp="1"/>
          </p:cNvSpPr>
          <p:nvPr>
            <p:ph type="subTitle" idx="1"/>
          </p:nvPr>
        </p:nvSpPr>
        <p:spPr>
          <a:xfrm>
            <a:off x="457199" y="1591126"/>
            <a:ext cx="11310257" cy="879931"/>
          </a:xfrm>
        </p:spPr>
        <p:txBody>
          <a:bodyPr/>
          <a:lstStyle/>
          <a:p>
            <a:pPr algn="l"/>
            <a:r>
              <a:rPr lang="en-GB" dirty="0"/>
              <a:t>Your feedback is important to us. Please take a few minutes to complete the Microsoft Form below to help us improve future training. </a:t>
            </a:r>
          </a:p>
          <a:p>
            <a:pPr algn="l"/>
            <a:endParaRPr lang="en-GB" dirty="0"/>
          </a:p>
        </p:txBody>
      </p:sp>
      <p:sp>
        <p:nvSpPr>
          <p:cNvPr id="13" name="Rectangle 3">
            <a:extLst>
              <a:ext uri="{FF2B5EF4-FFF2-40B4-BE49-F238E27FC236}">
                <a16:creationId xmlns:a16="http://schemas.microsoft.com/office/drawing/2014/main" id="{E76EBAEA-7AA3-9CBC-9D64-F275759D9C66}"/>
              </a:ext>
            </a:extLst>
          </p:cNvPr>
          <p:cNvSpPr>
            <a:spLocks noChangeArrowheads="1"/>
          </p:cNvSpPr>
          <p:nvPr/>
        </p:nvSpPr>
        <p:spPr bwMode="auto">
          <a:xfrm>
            <a:off x="2454728" y="2763840"/>
            <a:ext cx="7282543"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0" i="0" u="none" strike="noStrike" cap="none" normalizeH="0" baseline="0" dirty="0">
                <a:ln>
                  <a:noFill/>
                </a:ln>
                <a:solidFill>
                  <a:schemeClr val="tx1"/>
                </a:solidFill>
                <a:effectLst/>
                <a:latin typeface="Arial" panose="020B0604020202020204" pitchFamily="34" charset="0"/>
                <a:hlinkClick r:id="rId4"/>
              </a:rPr>
              <a:t>Primary Care Clinical Governance Training  – Fill in form</a:t>
            </a:r>
            <a:endParaRPr kumimoji="0" lang="en-US" altLang="en-US" sz="2200" b="0" i="0" u="none" strike="noStrike" cap="none" normalizeH="0" baseline="0" dirty="0">
              <a:ln>
                <a:noFill/>
              </a:ln>
              <a:solidFill>
                <a:schemeClr val="tx1"/>
              </a:solidFill>
              <a:effectLst/>
              <a:latin typeface="Arial" panose="020B0604020202020204" pitchFamily="34" charset="0"/>
            </a:endParaRPr>
          </a:p>
        </p:txBody>
      </p:sp>
      <p:pic>
        <p:nvPicPr>
          <p:cNvPr id="4" name="Audio 3">
            <a:hlinkClick r:id="" action="ppaction://media"/>
            <a:extLst>
              <a:ext uri="{FF2B5EF4-FFF2-40B4-BE49-F238E27FC236}">
                <a16:creationId xmlns:a16="http://schemas.microsoft.com/office/drawing/2014/main" id="{D7BFDEA0-43B4-4CE7-613F-50736E852E52}"/>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325000" t="-160938" r="-325000" b="-160938"/>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68749432"/>
      </p:ext>
    </p:extLst>
  </p:cSld>
  <p:clrMapOvr>
    <a:masterClrMapping/>
  </p:clrMapOvr>
  <mc:AlternateContent xmlns:mc="http://schemas.openxmlformats.org/markup-compatibility/2006" xmlns:p14="http://schemas.microsoft.com/office/powerpoint/2010/main">
    <mc:Choice Requires="p14">
      <p:transition spd="slow" p14:dur="2000" advTm="10184"/>
    </mc:Choice>
    <mc:Fallback xmlns="">
      <p:transition spd="slow" advTm="101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37BA506-EA89-9FB0-E986-1EC609B9EB06}"/>
              </a:ext>
            </a:extLst>
          </p:cNvPr>
          <p:cNvSpPr txBox="1"/>
          <p:nvPr/>
        </p:nvSpPr>
        <p:spPr>
          <a:xfrm>
            <a:off x="322880" y="747807"/>
            <a:ext cx="11546237" cy="4401205"/>
          </a:xfrm>
          <a:prstGeom prst="rect">
            <a:avLst/>
          </a:prstGeom>
          <a:noFill/>
        </p:spPr>
        <p:txBody>
          <a:bodyPr wrap="square">
            <a:spAutoFit/>
          </a:bodyPr>
          <a:lstStyle/>
          <a:p>
            <a:r>
              <a:rPr lang="en-GB" sz="2800" b="1" dirty="0">
                <a:solidFill>
                  <a:srgbClr val="002060"/>
                </a:solidFill>
              </a:rPr>
              <a:t>Duty to ensure responsible bodies are learning from concerns </a:t>
            </a:r>
          </a:p>
          <a:p>
            <a:r>
              <a:rPr lang="en-GB" sz="2800" i="1" dirty="0"/>
              <a:t>448. </a:t>
            </a:r>
            <a:r>
              <a:rPr lang="en-GB" sz="2800" dirty="0"/>
              <a:t>This sets out how responsible bodies will systematically learn from concerns so that there is a reduction in adverse events and avoidable harm for patients, service users, carers, and staff. The learning networks are supported by Welsh Risk Pool however each organisation is charged with ensuring the valuable lessons from concerns management are integrated into the quality management system and into day‑to‑day practice for all services, including those delivered by or with primary care contractors and independent providers. Learning should be shared on an All-Wales basis to improve system learning across the NHS. </a:t>
            </a:r>
          </a:p>
        </p:txBody>
      </p:sp>
      <p:sp>
        <p:nvSpPr>
          <p:cNvPr id="9" name="TextBox 8">
            <a:extLst>
              <a:ext uri="{FF2B5EF4-FFF2-40B4-BE49-F238E27FC236}">
                <a16:creationId xmlns:a16="http://schemas.microsoft.com/office/drawing/2014/main" id="{201CC2B7-8780-97BB-D52C-BCD8D7CE3A9C}"/>
              </a:ext>
            </a:extLst>
          </p:cNvPr>
          <p:cNvSpPr txBox="1"/>
          <p:nvPr/>
        </p:nvSpPr>
        <p:spPr>
          <a:xfrm>
            <a:off x="322881" y="224589"/>
            <a:ext cx="11371814" cy="523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GB" sz="2800" b="1" i="0" u="none" strike="noStrike" cap="none" spc="0" normalizeH="0" baseline="0" dirty="0">
                <a:ln>
                  <a:noFill/>
                </a:ln>
                <a:solidFill>
                  <a:srgbClr val="002060"/>
                </a:solidFill>
                <a:effectLst/>
                <a:uFillTx/>
                <a:latin typeface="+mn-lt"/>
                <a:ea typeface="+mn-ea"/>
                <a:cs typeface="+mn-cs"/>
                <a:sym typeface="Calibri"/>
              </a:rPr>
              <a:t>New in LTP Guidance </a:t>
            </a:r>
          </a:p>
        </p:txBody>
      </p:sp>
      <p:pic>
        <p:nvPicPr>
          <p:cNvPr id="4" name="Audio 3">
            <a:hlinkClick r:id="" action="ppaction://media"/>
            <a:extLst>
              <a:ext uri="{FF2B5EF4-FFF2-40B4-BE49-F238E27FC236}">
                <a16:creationId xmlns:a16="http://schemas.microsoft.com/office/drawing/2014/main" id="{72958E2E-EC6D-1EEE-D78B-DA35D2FFF17A}"/>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325000" t="-160938" r="-325000" b="-160938"/>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946476862"/>
      </p:ext>
    </p:extLst>
  </p:cSld>
  <p:clrMapOvr>
    <a:masterClrMapping/>
  </p:clrMapOvr>
  <p:transition spd="med" advTm="10535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89B2FCE-2C1C-F667-FFA2-1D4C3BA379B1}"/>
              </a:ext>
            </a:extLst>
          </p:cNvPr>
          <p:cNvSpPr txBox="1"/>
          <p:nvPr/>
        </p:nvSpPr>
        <p:spPr>
          <a:xfrm>
            <a:off x="169665" y="179590"/>
            <a:ext cx="11448081" cy="4124206"/>
          </a:xfrm>
          <a:prstGeom prst="rect">
            <a:avLst/>
          </a:prstGeom>
          <a:noFill/>
        </p:spPr>
        <p:txBody>
          <a:bodyPr wrap="square">
            <a:spAutoFit/>
          </a:bodyPr>
          <a:lstStyle/>
          <a:p>
            <a:r>
              <a:rPr lang="en-GB" sz="2800" b="1" dirty="0">
                <a:solidFill>
                  <a:srgbClr val="002060"/>
                </a:solidFill>
              </a:rPr>
              <a:t>Other key areas to be aware of:</a:t>
            </a:r>
          </a:p>
          <a:p>
            <a:endParaRPr lang="en-GB" dirty="0"/>
          </a:p>
          <a:p>
            <a:r>
              <a:rPr lang="en-GB" sz="2400" b="1" dirty="0">
                <a:solidFill>
                  <a:srgbClr val="002060"/>
                </a:solidFill>
              </a:rPr>
              <a:t>Implementing Regulation 24A: Guidance for Suspending Early Resolution or Investigation.</a:t>
            </a:r>
          </a:p>
          <a:p>
            <a:r>
              <a:rPr lang="en-GB" sz="2400" b="1" dirty="0">
                <a:solidFill>
                  <a:srgbClr val="002060"/>
                </a:solidFill>
              </a:rPr>
              <a:t> </a:t>
            </a:r>
          </a:p>
          <a:p>
            <a:r>
              <a:rPr lang="en-GB" sz="2400" i="1" dirty="0"/>
              <a:t>113. </a:t>
            </a:r>
            <a:r>
              <a:rPr lang="en-GB" sz="2400" dirty="0"/>
              <a:t>This part of the guidance sets out how responsible bodies should implement new regulation 24A of the Principal Regulations. Regulation 24A introduces a statutory power to suspend the early resolution procedure or an investigation where a safeguarding enquiry, criminal investigation, or criminal proceedings are underway in relation to the same matter. The aim is to protect the integrity of statutory safeguarding and criminal processes while maintaining transparency and patient safety obligations. </a:t>
            </a:r>
          </a:p>
        </p:txBody>
      </p:sp>
      <p:pic>
        <p:nvPicPr>
          <p:cNvPr id="2" name="Audio 1">
            <a:hlinkClick r:id="" action="ppaction://media"/>
            <a:extLst>
              <a:ext uri="{FF2B5EF4-FFF2-40B4-BE49-F238E27FC236}">
                <a16:creationId xmlns:a16="http://schemas.microsoft.com/office/drawing/2014/main" id="{F0050693-605D-C17C-CA8A-4B2DC7EA7A55}"/>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325000" t="-160938" r="-325000" b="-160938"/>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3587009051"/>
      </p:ext>
    </p:extLst>
  </p:cSld>
  <p:clrMapOvr>
    <a:masterClrMapping/>
  </p:clrMapOvr>
  <p:transition spd="med" advTm="2042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0B15D1E-E7A2-E0C2-5542-1185CA155283}"/>
              </a:ext>
            </a:extLst>
          </p:cNvPr>
          <p:cNvSpPr txBox="1"/>
          <p:nvPr/>
        </p:nvSpPr>
        <p:spPr>
          <a:xfrm>
            <a:off x="192505" y="0"/>
            <a:ext cx="11790948" cy="560153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endParaRPr lang="en-GB" dirty="0"/>
          </a:p>
          <a:p>
            <a:r>
              <a:rPr lang="en-GB" sz="2800" b="1" dirty="0">
                <a:solidFill>
                  <a:srgbClr val="002060"/>
                </a:solidFill>
              </a:rPr>
              <a:t>Those who are bereaved and raising concerns about care  </a:t>
            </a:r>
          </a:p>
          <a:p>
            <a:r>
              <a:rPr lang="en-GB" sz="2400" i="1" dirty="0"/>
              <a:t>151. </a:t>
            </a:r>
            <a:r>
              <a:rPr lang="en-GB" sz="2400" dirty="0"/>
              <a:t>This guidance promotes a trauma-aware, compassionate, evidence-informed approach for NHS professionals in Wales when responding to people who are bereaved and raise concerns about care. It aligns with the National Framework for the Delivery of Bereavement Care17 in Wales (2021) and the National Bereavement Care Pathway18 (NBCP) model specification for Wales. It covers four key areas:  </a:t>
            </a:r>
          </a:p>
          <a:p>
            <a:r>
              <a:rPr lang="en-GB" sz="2400" dirty="0"/>
              <a:t>• people who are bereaved and raise concerns,  </a:t>
            </a:r>
          </a:p>
          <a:p>
            <a:r>
              <a:rPr lang="en-GB" sz="2400" dirty="0"/>
              <a:t>• the approach to be taken,  </a:t>
            </a:r>
          </a:p>
          <a:p>
            <a:r>
              <a:rPr lang="en-GB" sz="2400" dirty="0"/>
              <a:t>• bereavement in maternity care, and  </a:t>
            </a:r>
          </a:p>
          <a:p>
            <a:r>
              <a:rPr lang="en-GB" sz="2400" dirty="0"/>
              <a:t>• bereavement in children and young people.  </a:t>
            </a:r>
          </a:p>
          <a:p>
            <a:r>
              <a:rPr lang="en-GB" sz="2400" i="1" dirty="0"/>
              <a:t>152. </a:t>
            </a:r>
            <a:r>
              <a:rPr lang="en-GB" sz="2400" dirty="0"/>
              <a:t>The overarching expectation is that bereaved people receive timely, truthful, and accessible information, alongside proportionate and tiered support. All staff who come into contact with bereaved people should have the relevant training and experience for the level of support they offer. </a:t>
            </a:r>
          </a:p>
        </p:txBody>
      </p:sp>
      <p:pic>
        <p:nvPicPr>
          <p:cNvPr id="3" name="Audio 2">
            <a:hlinkClick r:id="" action="ppaction://media"/>
            <a:extLst>
              <a:ext uri="{FF2B5EF4-FFF2-40B4-BE49-F238E27FC236}">
                <a16:creationId xmlns:a16="http://schemas.microsoft.com/office/drawing/2014/main" id="{049F6019-BDAA-FAC7-7601-35F086235F3F}"/>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325000" t="-160938" r="-325000" b="-160938"/>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3889374589"/>
      </p:ext>
    </p:extLst>
  </p:cSld>
  <p:clrMapOvr>
    <a:masterClrMapping/>
  </p:clrMapOvr>
  <p:transition spd="med" advTm="4511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90EEF928-3CD2-76E1-363C-2343BD590541}"/>
              </a:ext>
            </a:extLst>
          </p:cNvPr>
          <p:cNvSpPr txBox="1"/>
          <p:nvPr/>
        </p:nvSpPr>
        <p:spPr>
          <a:xfrm>
            <a:off x="160422" y="175658"/>
            <a:ext cx="11855116" cy="54476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002060"/>
                </a:solidFill>
                <a:effectLst/>
                <a:uLnTx/>
                <a:uFillTx/>
                <a:latin typeface="Calibri" panose="020F0502020204030204"/>
                <a:ea typeface="+mn-ea"/>
                <a:cs typeface="+mn-cs"/>
              </a:rPr>
              <a:t>Concerns involving other responsible bodies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1" u="none" strike="noStrike" kern="1200" cap="none" spc="0" normalizeH="0" baseline="0" noProof="0" dirty="0">
                <a:ln>
                  <a:noFill/>
                </a:ln>
                <a:solidFill>
                  <a:prstClr val="black"/>
                </a:solidFill>
                <a:effectLst/>
                <a:uLnTx/>
                <a:uFillTx/>
                <a:latin typeface="Calibri" panose="020F0502020204030204"/>
                <a:ea typeface="+mn-ea"/>
                <a:cs typeface="+mn-cs"/>
              </a:rPr>
              <a:t>134. </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Handling of concerns involving more than one responsible body is detailed in regulation 17 of the Principal Regulations. These may include: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LHBs, NHS Trusts,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prstClr val="black"/>
                </a:solidFill>
                <a:latin typeface="Calibri" panose="020F0502020204030204"/>
              </a:rPr>
              <a:t>P</a:t>
            </a:r>
            <a:r>
              <a:rPr kumimoji="0" lang="en-GB" sz="2000" b="0" i="0" u="none" strike="noStrike" kern="1200" cap="none" spc="0" normalizeH="0" baseline="0" noProof="0" dirty="0" err="1">
                <a:ln>
                  <a:noFill/>
                </a:ln>
                <a:solidFill>
                  <a:prstClr val="black"/>
                </a:solidFill>
                <a:effectLst/>
                <a:uLnTx/>
                <a:uFillTx/>
                <a:latin typeface="Calibri" panose="020F0502020204030204"/>
                <a:ea typeface="+mn-ea"/>
                <a:cs typeface="+mn-cs"/>
              </a:rPr>
              <a:t>rimary</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Care Providers (PCPs),</a:t>
            </a:r>
            <a:endParaRPr lang="en-GB" sz="2000" kern="1200" dirty="0">
              <a:solidFill>
                <a:prstClr val="black"/>
              </a:solidFill>
              <a:latin typeface="Calibri" panose="020F0502020204030204"/>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Independent Providers (IPs)</a:t>
            </a:r>
            <a:r>
              <a:rPr lang="en-GB" sz="2000" kern="1200" dirty="0">
                <a:solidFill>
                  <a:prstClr val="black"/>
                </a:solidFill>
                <a:latin typeface="Calibri" panose="020F0502020204030204"/>
              </a:rPr>
              <a:t>,</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and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cross-border NHS bodies in England, Scotland, or Northern Ireland.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1" u="none" strike="noStrike" kern="1200" cap="none" spc="0" normalizeH="0" baseline="0" noProof="0" dirty="0">
                <a:ln>
                  <a:noFill/>
                </a:ln>
                <a:solidFill>
                  <a:prstClr val="black"/>
                </a:solidFill>
                <a:effectLst/>
                <a:uLnTx/>
                <a:uFillTx/>
                <a:latin typeface="Calibri" panose="020F0502020204030204"/>
                <a:ea typeface="+mn-ea"/>
                <a:cs typeface="+mn-cs"/>
              </a:rPr>
              <a:t>135. </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The principles of openness, mutual cooperation and maintaining the patient and their need at the centre of the process remain paramount and take priority over organisational process, reputation or boundaries. It is important people raising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concerns do not feel that they are being passed on between one organisation or department to another.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1" u="none" strike="noStrike" kern="1200" cap="none" spc="0" normalizeH="0" baseline="0" noProof="0" dirty="0">
                <a:ln>
                  <a:noFill/>
                </a:ln>
                <a:solidFill>
                  <a:prstClr val="black"/>
                </a:solidFill>
                <a:effectLst/>
                <a:uLnTx/>
                <a:uFillTx/>
                <a:latin typeface="Calibri" panose="020F0502020204030204"/>
                <a:ea typeface="+mn-ea"/>
                <a:cs typeface="+mn-cs"/>
              </a:rPr>
              <a:t>136. </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The responsibility to manage the concern is held equally between each of the NHS bodies listed in the concern. The lessons learned from recent and historical PSOW and Coroner cases are that joined up approaches are essential to protect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people, promote a compassionate safety culture and must never be overshadowed by organisational processes, gaps in provision or a focus on reputational impact. Organisations can mutually agree a lead organisation if appropriate. </a:t>
            </a:r>
          </a:p>
        </p:txBody>
      </p:sp>
      <p:pic>
        <p:nvPicPr>
          <p:cNvPr id="7" name="Audio 6">
            <a:hlinkClick r:id="" action="ppaction://media"/>
            <a:extLst>
              <a:ext uri="{FF2B5EF4-FFF2-40B4-BE49-F238E27FC236}">
                <a16:creationId xmlns:a16="http://schemas.microsoft.com/office/drawing/2014/main" id="{A05DDBC5-5877-26AF-E32F-B48C14B95DA0}"/>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325000" t="-160938" r="-325000" b="-160938"/>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1001535225"/>
      </p:ext>
    </p:extLst>
  </p:cSld>
  <p:clrMapOvr>
    <a:masterClrMapping/>
  </p:clrMapOvr>
  <p:transition spd="med" advTm="6917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CFD1426-8481-1893-7AC5-994B315D6663}"/>
              </a:ext>
            </a:extLst>
          </p:cNvPr>
          <p:cNvSpPr txBox="1"/>
          <p:nvPr/>
        </p:nvSpPr>
        <p:spPr>
          <a:xfrm>
            <a:off x="160421" y="432189"/>
            <a:ext cx="11871158" cy="26776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GB" sz="2800" b="1" dirty="0">
                <a:solidFill>
                  <a:srgbClr val="002060"/>
                </a:solidFill>
              </a:rPr>
              <a:t>HM Coroner and The Medical Examiners Service</a:t>
            </a:r>
          </a:p>
          <a:p>
            <a:endParaRPr lang="en-GB" sz="3600" dirty="0"/>
          </a:p>
          <a:p>
            <a:r>
              <a:rPr lang="en-GB" sz="2600" dirty="0"/>
              <a:t>Links between the LTP process and The Medical Examiners Service and HMC are explained on pages 45 -48 which can be referred to should a complaint be received alongside these processes, please contact the PCCG team with any issues/queries/questions relating to this.</a:t>
            </a:r>
          </a:p>
        </p:txBody>
      </p:sp>
      <p:pic>
        <p:nvPicPr>
          <p:cNvPr id="2" name="Audio 1">
            <a:hlinkClick r:id="" action="ppaction://media"/>
            <a:extLst>
              <a:ext uri="{FF2B5EF4-FFF2-40B4-BE49-F238E27FC236}">
                <a16:creationId xmlns:a16="http://schemas.microsoft.com/office/drawing/2014/main" id="{4F878633-4FE0-AF50-80BF-C9FBF913CF1E}"/>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325000" t="-160938" r="-325000" b="-160938"/>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3331536931"/>
      </p:ext>
    </p:extLst>
  </p:cSld>
  <p:clrMapOvr>
    <a:masterClrMapping/>
  </p:clrMapOvr>
  <p:transition spd="med" advTm="3494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8088614E-5C1A-5C93-8848-719646A9666E}"/>
              </a:ext>
            </a:extLst>
          </p:cNvPr>
          <p:cNvSpPr txBox="1"/>
          <p:nvPr/>
        </p:nvSpPr>
        <p:spPr>
          <a:xfrm>
            <a:off x="240631" y="302762"/>
            <a:ext cx="11774905" cy="53245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002060"/>
                </a:solidFill>
                <a:effectLst/>
                <a:uLnTx/>
                <a:uFillTx/>
                <a:latin typeface="Calibri" panose="020F0502020204030204"/>
                <a:ea typeface="+mn-ea"/>
                <a:cs typeface="+mn-cs"/>
              </a:rPr>
              <a:t>Concerns that are vexatious or frivolous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1" u="none" strike="noStrike" kern="1200" cap="none" spc="0" normalizeH="0" baseline="0" noProof="0" dirty="0">
                <a:ln>
                  <a:noFill/>
                </a:ln>
                <a:solidFill>
                  <a:prstClr val="black"/>
                </a:solidFill>
                <a:effectLst/>
                <a:uLnTx/>
                <a:uFillTx/>
                <a:latin typeface="Calibri" panose="020F0502020204030204"/>
                <a:ea typeface="+mn-ea"/>
                <a:cs typeface="+mn-cs"/>
              </a:rPr>
              <a:t>86. </a:t>
            </a: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All concerns should be handled fairly and transparently. However, some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concerns may be considered vexatious or frivolous. Examples of what is meant by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vexatious or frivolous concerns may be abusive, unreasonable or persistent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behaviours placing excessive demands on staff.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1" u="none" strike="noStrike" kern="1200" cap="none" spc="0" normalizeH="0" baseline="0" noProof="0" dirty="0">
                <a:ln>
                  <a:noFill/>
                </a:ln>
                <a:solidFill>
                  <a:prstClr val="black"/>
                </a:solidFill>
                <a:effectLst/>
                <a:uLnTx/>
                <a:uFillTx/>
                <a:latin typeface="Calibri" panose="020F0502020204030204"/>
                <a:ea typeface="+mn-ea"/>
                <a:cs typeface="+mn-cs"/>
              </a:rPr>
              <a:t>93. </a:t>
            </a: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Staged Approach to dealing with vexatious or frivolous concerns: </a:t>
            </a: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Issue a warning letter outlining concerns and expected behaviour.</a:t>
            </a: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Consider restricting contact to a single point of contact or written communication only.</a:t>
            </a: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If issues persist, and, in cases of threats or harassment, escalate to legal or security teams or the police liaison team.</a:t>
            </a: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Record all interactions and decisions clearly. </a:t>
            </a: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Access support, for example through HR or occupational health, counselling, resilience training and regular check-ins. </a:t>
            </a:r>
          </a:p>
        </p:txBody>
      </p:sp>
      <p:pic>
        <p:nvPicPr>
          <p:cNvPr id="8" name="Audio 7">
            <a:hlinkClick r:id="" action="ppaction://media"/>
            <a:extLst>
              <a:ext uri="{FF2B5EF4-FFF2-40B4-BE49-F238E27FC236}">
                <a16:creationId xmlns:a16="http://schemas.microsoft.com/office/drawing/2014/main" id="{63FB62C1-2552-A945-8DBF-15907652779B}"/>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325000" t="-160938" r="-325000" b="-160938"/>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3184267053"/>
      </p:ext>
    </p:extLst>
  </p:cSld>
  <p:clrMapOvr>
    <a:masterClrMapping/>
  </p:clrMapOvr>
  <p:transition spd="med" advTm="7762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62454AB-8810-DFF8-C6CE-D20C4DA0691B}"/>
              </a:ext>
            </a:extLst>
          </p:cNvPr>
          <p:cNvSpPr txBox="1"/>
          <p:nvPr/>
        </p:nvSpPr>
        <p:spPr>
          <a:xfrm>
            <a:off x="201478" y="263932"/>
            <a:ext cx="11530739" cy="3539430"/>
          </a:xfrm>
          <a:prstGeom prst="rect">
            <a:avLst/>
          </a:prstGeom>
          <a:noFill/>
        </p:spPr>
        <p:txBody>
          <a:bodyPr wrap="square">
            <a:spAutoFit/>
          </a:bodyPr>
          <a:lstStyle/>
          <a:p>
            <a:r>
              <a:rPr lang="en-GB" sz="2800" b="1" dirty="0">
                <a:solidFill>
                  <a:srgbClr val="002060"/>
                </a:solidFill>
              </a:rPr>
              <a:t>Possibility of imminent or ongoing harm </a:t>
            </a:r>
          </a:p>
          <a:p>
            <a:endParaRPr lang="en-GB" sz="2800" dirty="0"/>
          </a:p>
          <a:p>
            <a:r>
              <a:rPr lang="en-GB" sz="2800" i="1" dirty="0"/>
              <a:t>410. </a:t>
            </a:r>
            <a:r>
              <a:rPr lang="en-GB" sz="2800" dirty="0"/>
              <a:t>If the concern signals imminent or ongoing harm or allegations are made expressing concerns about abuse or harm, all staff within health boards, Trusts, Primary Care practices must treat these as an urgent safeguarding matter. This entails making urgent referrals to the local authority (adults/children) and police where indicated; Staff must not let the “Listening to People” actions interfere with statutory safeguarding duties or actions. </a:t>
            </a:r>
          </a:p>
        </p:txBody>
      </p:sp>
      <p:pic>
        <p:nvPicPr>
          <p:cNvPr id="2" name="Audio 1">
            <a:hlinkClick r:id="" action="ppaction://media"/>
            <a:extLst>
              <a:ext uri="{FF2B5EF4-FFF2-40B4-BE49-F238E27FC236}">
                <a16:creationId xmlns:a16="http://schemas.microsoft.com/office/drawing/2014/main" id="{612DA722-37D1-84B7-2E77-ABB65A41DF13}"/>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325000" t="-160938" r="-325000" b="-160938"/>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3013336436"/>
      </p:ext>
    </p:extLst>
  </p:cSld>
  <p:clrMapOvr>
    <a:masterClrMapping/>
  </p:clrMapOvr>
  <p:transition spd="med" advTm="2675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713C38B-73CF-4033-9B1C-608E07E05980}"/>
              </a:ext>
            </a:extLst>
          </p:cNvPr>
          <p:cNvSpPr txBox="1"/>
          <p:nvPr/>
        </p:nvSpPr>
        <p:spPr>
          <a:xfrm>
            <a:off x="128337" y="112295"/>
            <a:ext cx="11935326" cy="53553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GB" sz="1800" b="0" i="0" u="none" strike="noStrike" cap="none" spc="0" normalizeH="0" baseline="0" dirty="0">
                <a:ln>
                  <a:noFill/>
                </a:ln>
                <a:solidFill>
                  <a:srgbClr val="000000"/>
                </a:solidFill>
                <a:effectLst/>
                <a:uFillTx/>
                <a:latin typeface="+mn-lt"/>
                <a:ea typeface="+mn-ea"/>
                <a:cs typeface="+mn-cs"/>
                <a:sym typeface="Calibri"/>
              </a:rPr>
              <a:t>Should you have any questions or need any assistance, please do not hesitate to contact the Primary Care Clinical Governance Team using the contact details below:</a:t>
            </a:r>
          </a:p>
          <a:p>
            <a:pPr marL="0" marR="0" indent="0" algn="l" defTabSz="914400" rtl="0" fontAlgn="auto" latinLnBrk="0" hangingPunct="0">
              <a:lnSpc>
                <a:spcPct val="100000"/>
              </a:lnSpc>
              <a:spcBef>
                <a:spcPts val="0"/>
              </a:spcBef>
              <a:spcAft>
                <a:spcPts val="0"/>
              </a:spcAft>
              <a:buClrTx/>
              <a:buSzTx/>
              <a:buFontTx/>
              <a:buNone/>
              <a:tabLst/>
            </a:pPr>
            <a:endParaRPr lang="en-GB" dirty="0"/>
          </a:p>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000000"/>
              </a:solidFill>
              <a:effectLst/>
              <a:uFillTx/>
              <a:latin typeface="+mn-lt"/>
              <a:ea typeface="+mn-ea"/>
              <a:cs typeface="+mn-cs"/>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GB" dirty="0"/>
          </a:p>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000000"/>
              </a:solidFill>
              <a:effectLst/>
              <a:uFillTx/>
              <a:latin typeface="+mn-lt"/>
              <a:ea typeface="+mn-ea"/>
              <a:cs typeface="+mn-cs"/>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GB" dirty="0"/>
          </a:p>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000000"/>
              </a:solidFill>
              <a:effectLst/>
              <a:uFillTx/>
              <a:latin typeface="+mn-lt"/>
              <a:ea typeface="+mn-ea"/>
              <a:cs typeface="+mn-cs"/>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GB" dirty="0"/>
          </a:p>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000000"/>
              </a:solidFill>
              <a:effectLst/>
              <a:uFillTx/>
              <a:latin typeface="+mn-lt"/>
              <a:ea typeface="+mn-ea"/>
              <a:cs typeface="+mn-cs"/>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GB" dirty="0"/>
          </a:p>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000000"/>
              </a:solidFill>
              <a:effectLst/>
              <a:uFillTx/>
              <a:latin typeface="+mn-lt"/>
              <a:ea typeface="+mn-ea"/>
              <a:cs typeface="+mn-cs"/>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GB" dirty="0"/>
          </a:p>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000000"/>
              </a:solidFill>
              <a:effectLst/>
              <a:uFillTx/>
              <a:latin typeface="+mn-lt"/>
              <a:ea typeface="+mn-ea"/>
              <a:cs typeface="+mn-cs"/>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GB" dirty="0"/>
          </a:p>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000000"/>
              </a:solidFill>
              <a:effectLst/>
              <a:uFillTx/>
              <a:latin typeface="+mn-lt"/>
              <a:ea typeface="+mn-ea"/>
              <a:cs typeface="+mn-cs"/>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GB" dirty="0"/>
          </a:p>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000000"/>
              </a:solidFill>
              <a:effectLst/>
              <a:uFillTx/>
              <a:latin typeface="+mn-lt"/>
              <a:ea typeface="+mn-ea"/>
              <a:cs typeface="+mn-cs"/>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000000"/>
              </a:solidFill>
              <a:effectLst/>
              <a:uFillTx/>
              <a:latin typeface="+mn-lt"/>
              <a:ea typeface="+mn-ea"/>
              <a:cs typeface="+mn-cs"/>
              <a:sym typeface="Calibri"/>
            </a:endParaRPr>
          </a:p>
        </p:txBody>
      </p:sp>
      <p:graphicFrame>
        <p:nvGraphicFramePr>
          <p:cNvPr id="9" name="Table 8">
            <a:extLst>
              <a:ext uri="{FF2B5EF4-FFF2-40B4-BE49-F238E27FC236}">
                <a16:creationId xmlns:a16="http://schemas.microsoft.com/office/drawing/2014/main" id="{ACB3B633-25AD-4D09-6A2E-3CCAFE07BA51}"/>
              </a:ext>
            </a:extLst>
          </p:cNvPr>
          <p:cNvGraphicFramePr>
            <a:graphicFrameLocks noGrp="1"/>
          </p:cNvGraphicFramePr>
          <p:nvPr>
            <p:extLst>
              <p:ext uri="{D42A27DB-BD31-4B8C-83A1-F6EECF244321}">
                <p14:modId xmlns:p14="http://schemas.microsoft.com/office/powerpoint/2010/main" val="1594857864"/>
              </p:ext>
            </p:extLst>
          </p:nvPr>
        </p:nvGraphicFramePr>
        <p:xfrm>
          <a:off x="267369" y="994343"/>
          <a:ext cx="11603790" cy="4673600"/>
        </p:xfrm>
        <a:graphic>
          <a:graphicData uri="http://schemas.openxmlformats.org/drawingml/2006/table">
            <a:tbl>
              <a:tblPr firstRow="1" bandRow="1">
                <a:tableStyleId>{5940675A-B579-460E-94D1-54222C63F5DA}</a:tableStyleId>
              </a:tblPr>
              <a:tblGrid>
                <a:gridCol w="3867930">
                  <a:extLst>
                    <a:ext uri="{9D8B030D-6E8A-4147-A177-3AD203B41FA5}">
                      <a16:colId xmlns:a16="http://schemas.microsoft.com/office/drawing/2014/main" val="4127216718"/>
                    </a:ext>
                  </a:extLst>
                </a:gridCol>
                <a:gridCol w="3867930">
                  <a:extLst>
                    <a:ext uri="{9D8B030D-6E8A-4147-A177-3AD203B41FA5}">
                      <a16:colId xmlns:a16="http://schemas.microsoft.com/office/drawing/2014/main" val="1256008934"/>
                    </a:ext>
                  </a:extLst>
                </a:gridCol>
                <a:gridCol w="3867930">
                  <a:extLst>
                    <a:ext uri="{9D8B030D-6E8A-4147-A177-3AD203B41FA5}">
                      <a16:colId xmlns:a16="http://schemas.microsoft.com/office/drawing/2014/main" val="215862881"/>
                    </a:ext>
                  </a:extLst>
                </a:gridCol>
              </a:tblGrid>
              <a:tr h="370840">
                <a:tc gridSpan="3">
                  <a:txBody>
                    <a:bodyPr/>
                    <a:lstStyle/>
                    <a:p>
                      <a:pPr algn="l"/>
                      <a:r>
                        <a:rPr lang="en-GB" sz="1800" dirty="0"/>
                        <a:t>Primary Care Clinical Governance Team </a:t>
                      </a:r>
                      <a:r>
                        <a:rPr lang="en-GB" sz="1800" dirty="0">
                          <a:hlinkClick r:id="rId4"/>
                        </a:rPr>
                        <a:t>BCU.PrimaryCareClinicalGovernance@wales.nhs.uk</a:t>
                      </a:r>
                      <a:endParaRPr lang="en-GB" sz="1800" dirty="0"/>
                    </a:p>
                  </a:txBody>
                  <a:tcPr/>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2494576518"/>
                  </a:ext>
                </a:extLst>
              </a:tr>
              <a:tr h="370840">
                <a:tc>
                  <a:txBody>
                    <a:bodyPr/>
                    <a:lstStyle/>
                    <a:p>
                      <a:pPr algn="l"/>
                      <a:r>
                        <a:rPr lang="en-GB" sz="1800" b="1" dirty="0">
                          <a:solidFill>
                            <a:srgbClr val="002060"/>
                          </a:solidFill>
                        </a:rPr>
                        <a:t>West </a:t>
                      </a:r>
                    </a:p>
                  </a:txBody>
                  <a:tcPr/>
                </a:tc>
                <a:tc>
                  <a:txBody>
                    <a:bodyPr/>
                    <a:lstStyle/>
                    <a:p>
                      <a:pPr algn="l"/>
                      <a:r>
                        <a:rPr lang="en-GB" sz="1800" b="1" dirty="0">
                          <a:solidFill>
                            <a:srgbClr val="002060"/>
                          </a:solidFill>
                        </a:rPr>
                        <a:t>Centre</a:t>
                      </a:r>
                    </a:p>
                  </a:txBody>
                  <a:tcPr/>
                </a:tc>
                <a:tc>
                  <a:txBody>
                    <a:bodyPr/>
                    <a:lstStyle/>
                    <a:p>
                      <a:pPr algn="l"/>
                      <a:r>
                        <a:rPr lang="en-GB" sz="1800" b="1" dirty="0">
                          <a:solidFill>
                            <a:srgbClr val="002060"/>
                          </a:solidFill>
                        </a:rPr>
                        <a:t>East</a:t>
                      </a:r>
                    </a:p>
                  </a:txBody>
                  <a:tcPr/>
                </a:tc>
                <a:extLst>
                  <a:ext uri="{0D108BD9-81ED-4DB2-BD59-A6C34878D82A}">
                    <a16:rowId xmlns:a16="http://schemas.microsoft.com/office/drawing/2014/main" val="3894050915"/>
                  </a:ext>
                </a:extLst>
              </a:tr>
              <a:tr h="370840">
                <a:tc>
                  <a:txBody>
                    <a:bodyPr/>
                    <a:lstStyle/>
                    <a:p>
                      <a:pPr algn="l"/>
                      <a:r>
                        <a:rPr lang="en-GB" sz="1800" dirty="0"/>
                        <a:t>Leanne Harris, Clinical Governance Manager</a:t>
                      </a:r>
                    </a:p>
                    <a:p>
                      <a:pPr algn="l"/>
                      <a:endParaRPr lang="en-GB" sz="1800" dirty="0"/>
                    </a:p>
                    <a:p>
                      <a:pPr algn="l"/>
                      <a:r>
                        <a:rPr lang="en-GB" sz="1800" dirty="0">
                          <a:hlinkClick r:id="rId5"/>
                        </a:rPr>
                        <a:t>Leanne.Harris1@wales.nhs.uk</a:t>
                      </a:r>
                      <a:endParaRPr lang="en-GB" sz="1800" dirty="0"/>
                    </a:p>
                    <a:p>
                      <a:pPr algn="l"/>
                      <a:endParaRPr lang="en-GB" sz="1800" dirty="0"/>
                    </a:p>
                    <a:p>
                      <a:pPr algn="l"/>
                      <a:r>
                        <a:rPr lang="en-GB" sz="1800" dirty="0"/>
                        <a:t>Nia Pain, Clinical Governance Officer</a:t>
                      </a:r>
                    </a:p>
                    <a:p>
                      <a:pPr algn="l"/>
                      <a:endParaRPr lang="en-GB" sz="1800" dirty="0"/>
                    </a:p>
                    <a:p>
                      <a:pPr algn="l"/>
                      <a:r>
                        <a:rPr lang="en-GB" sz="1800" dirty="0">
                          <a:hlinkClick r:id="rId6"/>
                        </a:rPr>
                        <a:t>Nia.Pain@wales.nhs.uk</a:t>
                      </a:r>
                      <a:endParaRPr lang="en-GB" sz="1800" dirty="0"/>
                    </a:p>
                    <a:p>
                      <a:pPr algn="l"/>
                      <a:endParaRPr lang="en-GB" sz="1800" dirty="0"/>
                    </a:p>
                    <a:p>
                      <a:pPr algn="l"/>
                      <a:r>
                        <a:rPr lang="en-GB" sz="1800" dirty="0"/>
                        <a:t>Cassie Williams, Clinical Governance Facilitator</a:t>
                      </a:r>
                    </a:p>
                    <a:p>
                      <a:pPr algn="l"/>
                      <a:endParaRPr lang="en-GB" sz="1800" dirty="0"/>
                    </a:p>
                    <a:p>
                      <a:pPr algn="l"/>
                      <a:r>
                        <a:rPr lang="en-GB" sz="1800" dirty="0">
                          <a:hlinkClick r:id="rId7"/>
                        </a:rPr>
                        <a:t>Cassie.Williams2@wales.nhs.uk</a:t>
                      </a:r>
                      <a:endParaRPr lang="en-GB" sz="1800" dirty="0"/>
                    </a:p>
                    <a:p>
                      <a:pPr algn="l"/>
                      <a:endParaRPr lang="en-GB" sz="1800" dirty="0"/>
                    </a:p>
                  </a:txBody>
                  <a:tcPr/>
                </a:tc>
                <a:tc>
                  <a:txBody>
                    <a:bodyPr/>
                    <a:lstStyle/>
                    <a:p>
                      <a:pPr algn="l"/>
                      <a:r>
                        <a:rPr lang="en-GB" sz="1800" dirty="0"/>
                        <a:t>Emma Egan, Clinical Governance Manager </a:t>
                      </a:r>
                    </a:p>
                    <a:p>
                      <a:pPr algn="l"/>
                      <a:endParaRPr lang="en-GB" sz="1800" dirty="0"/>
                    </a:p>
                    <a:p>
                      <a:pPr algn="l"/>
                      <a:r>
                        <a:rPr lang="en-GB" sz="1800" dirty="0">
                          <a:hlinkClick r:id="rId8"/>
                        </a:rPr>
                        <a:t>Emma.Egan@wales.nhs.uk</a:t>
                      </a:r>
                      <a:endParaRPr lang="en-GB" sz="1800" dirty="0"/>
                    </a:p>
                    <a:p>
                      <a:pPr algn="l"/>
                      <a:endParaRPr lang="en-GB" sz="1800" dirty="0"/>
                    </a:p>
                    <a:p>
                      <a:pPr algn="l"/>
                      <a:r>
                        <a:rPr lang="en-GB" sz="1800" dirty="0"/>
                        <a:t>Gill Minson, Clinical Governance Officer</a:t>
                      </a:r>
                    </a:p>
                    <a:p>
                      <a:pPr algn="l"/>
                      <a:endParaRPr lang="en-GB" sz="1800" dirty="0"/>
                    </a:p>
                    <a:p>
                      <a:pPr algn="l"/>
                      <a:r>
                        <a:rPr lang="en-GB" sz="1800" dirty="0">
                          <a:hlinkClick r:id="rId9"/>
                        </a:rPr>
                        <a:t>Gill.Minson@wales.nhs.uk</a:t>
                      </a:r>
                      <a:endParaRPr lang="en-GB" sz="1800" dirty="0"/>
                    </a:p>
                    <a:p>
                      <a:pPr algn="l"/>
                      <a:endParaRPr lang="en-GB" sz="1800" dirty="0"/>
                    </a:p>
                    <a:p>
                      <a:pPr algn="l"/>
                      <a:r>
                        <a:rPr lang="en-GB" sz="1800" dirty="0"/>
                        <a:t>Paul Austin, Clinical Governance Facilitator</a:t>
                      </a:r>
                    </a:p>
                    <a:p>
                      <a:pPr algn="l"/>
                      <a:endParaRPr lang="en-GB" sz="1800" dirty="0"/>
                    </a:p>
                    <a:p>
                      <a:pPr algn="l"/>
                      <a:r>
                        <a:rPr lang="en-GB" sz="1800" dirty="0">
                          <a:hlinkClick r:id="rId10"/>
                        </a:rPr>
                        <a:t>Paul.Austin2@wales.nhs.uk</a:t>
                      </a:r>
                      <a:endParaRPr lang="en-GB" sz="1800" dirty="0"/>
                    </a:p>
                    <a:p>
                      <a:pPr algn="l"/>
                      <a:endParaRPr lang="en-GB" sz="1800" dirty="0"/>
                    </a:p>
                  </a:txBody>
                  <a:tcPr/>
                </a:tc>
                <a:tc>
                  <a:txBody>
                    <a:bodyPr/>
                    <a:lstStyle/>
                    <a:p>
                      <a:pPr algn="l"/>
                      <a:r>
                        <a:rPr lang="en-GB" sz="1800" dirty="0"/>
                        <a:t>Katie Procter, Clinical Governance Manager</a:t>
                      </a:r>
                    </a:p>
                    <a:p>
                      <a:pPr algn="l"/>
                      <a:endParaRPr lang="en-GB" sz="1800" dirty="0"/>
                    </a:p>
                    <a:p>
                      <a:pPr algn="l"/>
                      <a:r>
                        <a:rPr lang="en-GB" sz="1800" dirty="0">
                          <a:hlinkClick r:id="rId11"/>
                        </a:rPr>
                        <a:t>Katie.Procter@wales.nhs.uk</a:t>
                      </a:r>
                      <a:endParaRPr lang="en-GB" sz="1800" dirty="0"/>
                    </a:p>
                    <a:p>
                      <a:pPr algn="l"/>
                      <a:endParaRPr lang="en-GB" sz="1800" dirty="0"/>
                    </a:p>
                    <a:p>
                      <a:pPr algn="l"/>
                      <a:r>
                        <a:rPr lang="en-GB" sz="1800" dirty="0"/>
                        <a:t>Lisa Davies, Clinical Governance Officer</a:t>
                      </a:r>
                    </a:p>
                    <a:p>
                      <a:pPr algn="l"/>
                      <a:endParaRPr lang="en-GB" sz="1800" dirty="0">
                        <a:hlinkClick r:id="rId12"/>
                      </a:endParaRPr>
                    </a:p>
                    <a:p>
                      <a:pPr algn="l"/>
                      <a:r>
                        <a:rPr lang="en-GB" sz="1800" dirty="0">
                          <a:hlinkClick r:id="rId12"/>
                        </a:rPr>
                        <a:t>Lisa.Davies77@wales.nhs.uk</a:t>
                      </a:r>
                      <a:endParaRPr lang="en-GB" sz="1800" dirty="0"/>
                    </a:p>
                    <a:p>
                      <a:pPr algn="l"/>
                      <a:endParaRPr lang="en-GB" sz="1800" dirty="0"/>
                    </a:p>
                    <a:p>
                      <a:pPr algn="l"/>
                      <a:r>
                        <a:rPr lang="en-GB" sz="1800" dirty="0"/>
                        <a:t>Caroline Wynne, Clinical Governance Facilitator</a:t>
                      </a:r>
                    </a:p>
                    <a:p>
                      <a:pPr algn="l"/>
                      <a:endParaRPr lang="en-GB" sz="1800" dirty="0"/>
                    </a:p>
                    <a:p>
                      <a:pPr algn="l"/>
                      <a:r>
                        <a:rPr lang="en-GB" sz="1800" dirty="0">
                          <a:hlinkClick r:id="rId13"/>
                        </a:rPr>
                        <a:t>Caroline.Wynne@wales.nhs.uk</a:t>
                      </a:r>
                      <a:endParaRPr lang="en-GB" sz="1800" dirty="0"/>
                    </a:p>
                    <a:p>
                      <a:pPr algn="l"/>
                      <a:endParaRPr lang="en-GB" sz="1800" dirty="0"/>
                    </a:p>
                  </a:txBody>
                  <a:tcPr/>
                </a:tc>
                <a:extLst>
                  <a:ext uri="{0D108BD9-81ED-4DB2-BD59-A6C34878D82A}">
                    <a16:rowId xmlns:a16="http://schemas.microsoft.com/office/drawing/2014/main" val="1753933445"/>
                  </a:ext>
                </a:extLst>
              </a:tr>
            </a:tbl>
          </a:graphicData>
        </a:graphic>
      </p:graphicFrame>
      <p:pic>
        <p:nvPicPr>
          <p:cNvPr id="2" name="Audio 1">
            <a:hlinkClick r:id="" action="ppaction://media"/>
            <a:extLst>
              <a:ext uri="{FF2B5EF4-FFF2-40B4-BE49-F238E27FC236}">
                <a16:creationId xmlns:a16="http://schemas.microsoft.com/office/drawing/2014/main" id="{42116472-9012-FC7F-D687-F9C8900FB66B}"/>
              </a:ext>
            </a:extLst>
          </p:cNvPr>
          <p:cNvPicPr>
            <a:picLocks noChangeAspect="1"/>
          </p:cNvPicPr>
          <p:nvPr>
            <a:audioFile r:link="rId2"/>
            <p:extLst>
              <p:ext uri="{DAA4B4D4-6D71-4841-9C94-3DE7FCFB9230}">
                <p14:media xmlns:p14="http://schemas.microsoft.com/office/powerpoint/2010/main" r:embed="rId1"/>
              </p:ext>
            </p:extLst>
          </p:nvPr>
        </p:nvPicPr>
        <p:blipFill>
          <a:blip r:embed="rId14"/>
          <a:srcRect l="-325000" t="-160938" r="-325000" b="-160938"/>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411832056"/>
      </p:ext>
    </p:extLst>
  </p:cSld>
  <p:clrMapOvr>
    <a:masterClrMapping/>
  </p:clrMapOvr>
  <p:transition spd="med" advTm="1507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1B2D4A"/>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Result Notification  Slide Pack_v2 [Read-Only]" id="{CFA0448D-EF08-47A2-82C1-674E433D2A0C}" vid="{B96FFD4A-187E-41D2-BD25-4BA6CA42C615}"/>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esult Notification  Slide Pack_v2 [Read-Only]" id="{CFA0448D-EF08-47A2-82C1-674E433D2A0C}" vid="{F8C192AA-EC02-4C6C-879C-2D7A1679DAE9}"/>
    </a:ext>
  </a:extLst>
</a:theme>
</file>

<file path=ppt/theme/theme3.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1B2D4A"/>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67067812E90B04086374E0D1B6FCE5F" ma:contentTypeVersion="19" ma:contentTypeDescription="Create a new document." ma:contentTypeScope="" ma:versionID="7e77e95499516ca26d5f2f62f0d8ef10">
  <xsd:schema xmlns:xsd="http://www.w3.org/2001/XMLSchema" xmlns:xs="http://www.w3.org/2001/XMLSchema" xmlns:p="http://schemas.microsoft.com/office/2006/metadata/properties" xmlns:ns1="http://schemas.microsoft.com/sharepoint/v3" xmlns:ns2="a8d7e25d-e8b8-4d87-ab8a-5604f8f279ef" xmlns:ns3="b3b81ff7-2708-4fbd-9e97-66d034567ccc" targetNamespace="http://schemas.microsoft.com/office/2006/metadata/properties" ma:root="true" ma:fieldsID="b3ba0af3c55b2a66638a0b7023844ffa" ns1:_="" ns2:_="" ns3:_="">
    <xsd:import namespace="http://schemas.microsoft.com/sharepoint/v3"/>
    <xsd:import namespace="a8d7e25d-e8b8-4d87-ab8a-5604f8f279ef"/>
    <xsd:import namespace="b3b81ff7-2708-4fbd-9e97-66d034567ccc"/>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AutoKeyPoints" minOccurs="0"/>
                <xsd:element ref="ns2:MediaServiceKeyPoints" minOccurs="0"/>
                <xsd:element ref="ns2:lcf76f155ced4ddcb4097134ff3c332f" minOccurs="0"/>
                <xsd:element ref="ns3:TaxCatchAll" minOccurs="0"/>
                <xsd:element ref="ns3:SharedWithUsers" minOccurs="0"/>
                <xsd:element ref="ns3:SharedWithDetails"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SearchPropertie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8d7e25d-e8b8-4d87-ab8a-5604f8f279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3b81ff7-2708-4fbd-9e97-66d034567ccc"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da198be2-bdc2-4bd6-a8c5-16a5902759ea}" ma:internalName="TaxCatchAll" ma:showField="CatchAllData" ma:web="b3b81ff7-2708-4fbd-9e97-66d034567ccc">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8d7e25d-e8b8-4d87-ab8a-5604f8f279ef">
      <Terms xmlns="http://schemas.microsoft.com/office/infopath/2007/PartnerControls"/>
    </lcf76f155ced4ddcb4097134ff3c332f>
    <TaxCatchAll xmlns="b3b81ff7-2708-4fbd-9e97-66d034567ccc" xsi:nil="true"/>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3DA60CE3-53D8-4F8A-A783-59C1C95B2CC3}">
  <ds:schemaRefs>
    <ds:schemaRef ds:uri="http://schemas.microsoft.com/sharepoint/v3/contenttype/forms"/>
  </ds:schemaRefs>
</ds:datastoreItem>
</file>

<file path=customXml/itemProps2.xml><?xml version="1.0" encoding="utf-8"?>
<ds:datastoreItem xmlns:ds="http://schemas.openxmlformats.org/officeDocument/2006/customXml" ds:itemID="{822C3FF6-F526-47D0-B110-E3C4E76D174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8d7e25d-e8b8-4d87-ab8a-5604f8f279ef"/>
    <ds:schemaRef ds:uri="b3b81ff7-2708-4fbd-9e97-66d034567c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A589575-76F4-4881-A429-36116E70D708}">
  <ds:schemaRefs>
    <ds:schemaRef ds:uri="http://www.w3.org/XML/1998/namespace"/>
    <ds:schemaRef ds:uri="http://purl.org/dc/elements/1.1/"/>
    <ds:schemaRef ds:uri="http://purl.org/dc/terms/"/>
    <ds:schemaRef ds:uri="http://schemas.microsoft.com/sharepoint/v3"/>
    <ds:schemaRef ds:uri="http://purl.org/dc/dcmitype/"/>
    <ds:schemaRef ds:uri="http://schemas.microsoft.com/office/infopath/2007/PartnerControls"/>
    <ds:schemaRef ds:uri="http://schemas.microsoft.com/office/2006/documentManagement/types"/>
    <ds:schemaRef ds:uri="http://schemas.openxmlformats.org/package/2006/metadata/core-properties"/>
    <ds:schemaRef ds:uri="b3b81ff7-2708-4fbd-9e97-66d034567ccc"/>
    <ds:schemaRef ds:uri="a8d7e25d-e8b8-4d87-ab8a-5604f8f279ef"/>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Result Notification  Slide Pack_v3</Template>
  <TotalTime>1148</TotalTime>
  <Words>1075</Words>
  <Application>Microsoft Office PowerPoint</Application>
  <PresentationFormat>Widescreen</PresentationFormat>
  <Paragraphs>102</Paragraphs>
  <Slides>10</Slides>
  <Notes>7</Notes>
  <HiddenSlides>0</HiddenSlides>
  <MMClips>9</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10</vt:i4>
      </vt:variant>
    </vt:vector>
  </HeadingPairs>
  <TitlesOfParts>
    <vt:vector size="15" baseType="lpstr">
      <vt:lpstr>Arial</vt:lpstr>
      <vt:lpstr>Calibri</vt:lpstr>
      <vt:lpstr>Calibri Light</vt:lpstr>
      <vt:lpstr>Office Theme</vt:lpstr>
      <vt:lpstr>1_Office Theme</vt:lpstr>
      <vt:lpstr>Listening to People (Part 4)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Feedback </vt:lpstr>
    </vt:vector>
  </TitlesOfParts>
  <Company>Betsi Cadwaladr University Health Board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Result Notifications Introduction</dc:title>
  <dc:creator>Melanie Hughes (BCUHB - Digital, Data and Technology)</dc:creator>
  <cp:lastModifiedBy>Leanne Harris (BCUHB - Governance &amp; Communications)</cp:lastModifiedBy>
  <cp:revision>42</cp:revision>
  <dcterms:created xsi:type="dcterms:W3CDTF">2022-10-17T07:11:55Z</dcterms:created>
  <dcterms:modified xsi:type="dcterms:W3CDTF">2026-06-26T13:17:55Z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0x010100667067812E90B04086374E0D1B6FCE5F</vt:lpwstr>
  </property>
  <property fmtid="{D5CDD505-2E9C-101B-9397-08002B2CF9AE}" pid="3" name="MediaServiceImageTags">
    <vt:lpwstr/>
  </property>
</Properties>
</file>